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61" r:id="rId2"/>
    <p:sldId id="265" r:id="rId3"/>
    <p:sldId id="304" r:id="rId4"/>
    <p:sldId id="259" r:id="rId5"/>
    <p:sldId id="273" r:id="rId6"/>
    <p:sldId id="268" r:id="rId7"/>
    <p:sldId id="307" r:id="rId8"/>
    <p:sldId id="284" r:id="rId9"/>
    <p:sldId id="305" r:id="rId10"/>
    <p:sldId id="306" r:id="rId11"/>
    <p:sldId id="308" r:id="rId12"/>
    <p:sldId id="310" r:id="rId13"/>
    <p:sldId id="311" r:id="rId14"/>
    <p:sldId id="312" r:id="rId15"/>
    <p:sldId id="309" r:id="rId16"/>
    <p:sldId id="303" r:id="rId17"/>
    <p:sldId id="277" r:id="rId18"/>
    <p:sldId id="285" r:id="rId19"/>
    <p:sldId id="299" r:id="rId20"/>
    <p:sldId id="275" r:id="rId21"/>
    <p:sldId id="288" r:id="rId22"/>
    <p:sldId id="295" r:id="rId23"/>
    <p:sldId id="297" r:id="rId24"/>
    <p:sldId id="298" r:id="rId25"/>
    <p:sldId id="282" r:id="rId26"/>
    <p:sldId id="286" r:id="rId27"/>
    <p:sldId id="279" r:id="rId28"/>
    <p:sldId id="281" r:id="rId29"/>
    <p:sldId id="280" r:id="rId30"/>
    <p:sldId id="291" r:id="rId31"/>
    <p:sldId id="292" r:id="rId32"/>
    <p:sldId id="293" r:id="rId33"/>
    <p:sldId id="294" r:id="rId34"/>
    <p:sldId id="300" r:id="rId35"/>
    <p:sldId id="30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82"/>
    <p:restoredTop sz="94759"/>
  </p:normalViewPr>
  <p:slideViewPr>
    <p:cSldViewPr snapToGrid="0" snapToObjects="1">
      <p:cViewPr varScale="1">
        <p:scale>
          <a:sx n="57" d="100"/>
          <a:sy n="57" d="100"/>
        </p:scale>
        <p:origin x="184" y="14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6640F1-0EC5-E948-81A4-5889F85B8B37}"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86EEFFBA-F87A-E842-A9C3-EE1081E5238A}">
      <dgm:prSet phldrT="[Text]"/>
      <dgm:spPr/>
      <dgm:t>
        <a:bodyPr/>
        <a:lstStyle/>
        <a:p>
          <a:r>
            <a:rPr lang="en-US" dirty="0"/>
            <a:t>Final Position</a:t>
          </a:r>
        </a:p>
        <a:p>
          <a:endParaRPr lang="en-US" dirty="0"/>
        </a:p>
      </dgm:t>
    </dgm:pt>
    <dgm:pt modelId="{719B4489-3D0C-2C4D-B4C1-6E437C1AAEEF}" type="parTrans" cxnId="{2EC5989D-E674-054E-A5A2-C8C60F011845}">
      <dgm:prSet/>
      <dgm:spPr/>
      <dgm:t>
        <a:bodyPr/>
        <a:lstStyle/>
        <a:p>
          <a:endParaRPr lang="en-US"/>
        </a:p>
      </dgm:t>
    </dgm:pt>
    <dgm:pt modelId="{94FD9484-B84D-D849-B853-C4B56A7948D9}" type="sibTrans" cxnId="{2EC5989D-E674-054E-A5A2-C8C60F011845}">
      <dgm:prSet/>
      <dgm:spPr/>
      <dgm:t>
        <a:bodyPr/>
        <a:lstStyle/>
        <a:p>
          <a:endParaRPr lang="en-US"/>
        </a:p>
      </dgm:t>
    </dgm:pt>
    <dgm:pt modelId="{DB265DCF-FD19-D044-9AC0-5DB1813153D7}">
      <dgm:prSet phldrT="[Text]"/>
      <dgm:spPr/>
      <dgm:t>
        <a:bodyPr/>
        <a:lstStyle/>
        <a:p>
          <a:r>
            <a:rPr lang="en-US" dirty="0"/>
            <a:t>Why</a:t>
          </a:r>
        </a:p>
        <a:p>
          <a:r>
            <a:rPr lang="en-US" dirty="0"/>
            <a:t>Because</a:t>
          </a:r>
        </a:p>
      </dgm:t>
    </dgm:pt>
    <dgm:pt modelId="{1BB10FC1-63F9-054A-9212-ADF178C1C94F}" type="parTrans" cxnId="{D1110126-C916-2842-A5E3-0EF426022217}">
      <dgm:prSet/>
      <dgm:spPr/>
      <dgm:t>
        <a:bodyPr/>
        <a:lstStyle/>
        <a:p>
          <a:endParaRPr lang="en-US"/>
        </a:p>
      </dgm:t>
    </dgm:pt>
    <dgm:pt modelId="{55AAB178-C4C3-2141-BB8C-0AC0D26774F8}" type="sibTrans" cxnId="{D1110126-C916-2842-A5E3-0EF426022217}">
      <dgm:prSet/>
      <dgm:spPr/>
      <dgm:t>
        <a:bodyPr/>
        <a:lstStyle/>
        <a:p>
          <a:endParaRPr lang="en-US"/>
        </a:p>
      </dgm:t>
    </dgm:pt>
    <dgm:pt modelId="{F2494FE1-C006-C945-9A79-4F09F35417B7}">
      <dgm:prSet phldrT="[Text]"/>
      <dgm:spPr/>
      <dgm:t>
        <a:bodyPr/>
        <a:lstStyle/>
        <a:p>
          <a:r>
            <a:rPr lang="en-US" dirty="0"/>
            <a:t>1. Proposition </a:t>
          </a:r>
        </a:p>
      </dgm:t>
    </dgm:pt>
    <dgm:pt modelId="{F0EC57BA-D31B-8D45-8EC9-7E3D0AD049EF}" type="parTrans" cxnId="{2B75EE3E-0C61-F247-A65A-8B50D034B743}">
      <dgm:prSet/>
      <dgm:spPr/>
      <dgm:t>
        <a:bodyPr/>
        <a:lstStyle/>
        <a:p>
          <a:endParaRPr lang="en-US"/>
        </a:p>
      </dgm:t>
    </dgm:pt>
    <dgm:pt modelId="{00F68D9B-B3AE-7142-8965-04426FFC6240}" type="sibTrans" cxnId="{2B75EE3E-0C61-F247-A65A-8B50D034B743}">
      <dgm:prSet/>
      <dgm:spPr/>
      <dgm:t>
        <a:bodyPr/>
        <a:lstStyle/>
        <a:p>
          <a:endParaRPr lang="en-US"/>
        </a:p>
      </dgm:t>
    </dgm:pt>
    <dgm:pt modelId="{007E0340-7C10-554D-B96C-83C1EEC961D9}">
      <dgm:prSet phldrT="[Text]"/>
      <dgm:spPr/>
      <dgm:t>
        <a:bodyPr/>
        <a:lstStyle/>
        <a:p>
          <a:r>
            <a:rPr lang="en-US" dirty="0"/>
            <a:t>2. Proposition</a:t>
          </a:r>
        </a:p>
      </dgm:t>
    </dgm:pt>
    <dgm:pt modelId="{6FD4FEEE-EC45-CB4E-9C47-45DDF7CBB048}" type="parTrans" cxnId="{E77A5A51-F0BE-1D41-9AD6-52C24C774973}">
      <dgm:prSet/>
      <dgm:spPr/>
      <dgm:t>
        <a:bodyPr/>
        <a:lstStyle/>
        <a:p>
          <a:endParaRPr lang="en-US"/>
        </a:p>
      </dgm:t>
    </dgm:pt>
    <dgm:pt modelId="{0D59CFDB-7F5F-194B-80A2-7055C4F27E98}" type="sibTrans" cxnId="{E77A5A51-F0BE-1D41-9AD6-52C24C774973}">
      <dgm:prSet/>
      <dgm:spPr/>
      <dgm:t>
        <a:bodyPr/>
        <a:lstStyle/>
        <a:p>
          <a:endParaRPr lang="en-US"/>
        </a:p>
      </dgm:t>
    </dgm:pt>
    <dgm:pt modelId="{1182A272-E80E-A74B-8BA3-A5EC426FDCEE}">
      <dgm:prSet/>
      <dgm:spPr/>
      <dgm:t>
        <a:bodyPr/>
        <a:lstStyle/>
        <a:p>
          <a:r>
            <a:rPr lang="en-US" dirty="0"/>
            <a:t>3. Proposition</a:t>
          </a:r>
        </a:p>
      </dgm:t>
    </dgm:pt>
    <dgm:pt modelId="{D40CDC2D-1E7F-3B48-B584-5E81977D1E6C}" type="parTrans" cxnId="{14C9D69D-1A95-6A42-A7A3-3776ED3ABCA3}">
      <dgm:prSet/>
      <dgm:spPr/>
      <dgm:t>
        <a:bodyPr/>
        <a:lstStyle/>
        <a:p>
          <a:endParaRPr lang="en-US"/>
        </a:p>
      </dgm:t>
    </dgm:pt>
    <dgm:pt modelId="{59E1DA0E-432A-2345-9573-132E995F36DC}" type="sibTrans" cxnId="{14C9D69D-1A95-6A42-A7A3-3776ED3ABCA3}">
      <dgm:prSet/>
      <dgm:spPr/>
      <dgm:t>
        <a:bodyPr/>
        <a:lstStyle/>
        <a:p>
          <a:endParaRPr lang="en-US"/>
        </a:p>
      </dgm:t>
    </dgm:pt>
    <dgm:pt modelId="{A19981AC-431F-3844-9644-AD12DD8240FE}">
      <dgm:prSet/>
      <dgm:spPr/>
      <dgm:t>
        <a:bodyPr/>
        <a:lstStyle/>
        <a:p>
          <a:r>
            <a:rPr lang="en-US" dirty="0"/>
            <a:t>Why/</a:t>
          </a:r>
        </a:p>
        <a:p>
          <a:r>
            <a:rPr lang="en-US" dirty="0"/>
            <a:t>Because</a:t>
          </a:r>
        </a:p>
      </dgm:t>
    </dgm:pt>
    <dgm:pt modelId="{55C06DB3-7174-0142-8C22-1EB6E326CA1C}" type="parTrans" cxnId="{01150062-0EE9-1944-ACC3-CADB1AA61B7D}">
      <dgm:prSet/>
      <dgm:spPr/>
      <dgm:t>
        <a:bodyPr/>
        <a:lstStyle/>
        <a:p>
          <a:endParaRPr lang="en-US"/>
        </a:p>
      </dgm:t>
    </dgm:pt>
    <dgm:pt modelId="{12D98EAE-9083-7D4A-8DA6-EBA4629E59DD}" type="sibTrans" cxnId="{01150062-0EE9-1944-ACC3-CADB1AA61B7D}">
      <dgm:prSet/>
      <dgm:spPr/>
      <dgm:t>
        <a:bodyPr/>
        <a:lstStyle/>
        <a:p>
          <a:endParaRPr lang="en-US"/>
        </a:p>
      </dgm:t>
    </dgm:pt>
    <dgm:pt modelId="{ACF299E1-7EDD-A347-90BF-F18C884F8756}">
      <dgm:prSet/>
      <dgm:spPr/>
      <dgm:t>
        <a:bodyPr/>
        <a:lstStyle/>
        <a:p>
          <a:r>
            <a:rPr lang="en-US" dirty="0"/>
            <a:t>1. Reason/Fact</a:t>
          </a:r>
        </a:p>
      </dgm:t>
    </dgm:pt>
    <dgm:pt modelId="{44B6A911-FBE3-174A-871E-83617D670776}" type="parTrans" cxnId="{E0EEDAF7-F6ED-B94E-BD6A-A701B738C91E}">
      <dgm:prSet/>
      <dgm:spPr/>
      <dgm:t>
        <a:bodyPr/>
        <a:lstStyle/>
        <a:p>
          <a:endParaRPr lang="en-US"/>
        </a:p>
      </dgm:t>
    </dgm:pt>
    <dgm:pt modelId="{0AE975C5-8E1A-2745-B026-75D9F0601EC0}" type="sibTrans" cxnId="{E0EEDAF7-F6ED-B94E-BD6A-A701B738C91E}">
      <dgm:prSet/>
      <dgm:spPr/>
      <dgm:t>
        <a:bodyPr/>
        <a:lstStyle/>
        <a:p>
          <a:endParaRPr lang="en-US"/>
        </a:p>
      </dgm:t>
    </dgm:pt>
    <dgm:pt modelId="{D96A08DB-17CA-8546-8FDC-8A9CA36BB7D7}">
      <dgm:prSet/>
      <dgm:spPr/>
      <dgm:t>
        <a:bodyPr/>
        <a:lstStyle/>
        <a:p>
          <a:r>
            <a:rPr lang="en-US" dirty="0"/>
            <a:t>2. Reason/Fact</a:t>
          </a:r>
        </a:p>
      </dgm:t>
    </dgm:pt>
    <dgm:pt modelId="{EDE0ED12-2256-F948-8E8B-76D0DE95E101}" type="parTrans" cxnId="{EFC709A9-7B84-6143-A51E-B967B3102F85}">
      <dgm:prSet/>
      <dgm:spPr/>
      <dgm:t>
        <a:bodyPr/>
        <a:lstStyle/>
        <a:p>
          <a:endParaRPr lang="en-US"/>
        </a:p>
      </dgm:t>
    </dgm:pt>
    <dgm:pt modelId="{A6CDC488-51F5-9B4F-B45D-19528EF3F93A}" type="sibTrans" cxnId="{EFC709A9-7B84-6143-A51E-B967B3102F85}">
      <dgm:prSet/>
      <dgm:spPr/>
      <dgm:t>
        <a:bodyPr/>
        <a:lstStyle/>
        <a:p>
          <a:endParaRPr lang="en-US"/>
        </a:p>
      </dgm:t>
    </dgm:pt>
    <dgm:pt modelId="{D18FD905-4987-7D44-8C13-018911C776CC}">
      <dgm:prSet/>
      <dgm:spPr/>
      <dgm:t>
        <a:bodyPr/>
        <a:lstStyle/>
        <a:p>
          <a:r>
            <a:rPr lang="en-US" dirty="0"/>
            <a:t>Why/Because</a:t>
          </a:r>
        </a:p>
      </dgm:t>
    </dgm:pt>
    <dgm:pt modelId="{1DD861DD-A4A9-B34A-8F72-027F1AB436B1}" type="parTrans" cxnId="{61D4F9D9-B4AF-E349-9F16-A7223C97F5E0}">
      <dgm:prSet/>
      <dgm:spPr/>
      <dgm:t>
        <a:bodyPr/>
        <a:lstStyle/>
        <a:p>
          <a:endParaRPr lang="en-US"/>
        </a:p>
      </dgm:t>
    </dgm:pt>
    <dgm:pt modelId="{2AF4F72E-EDA1-FF48-9EEB-9D6564C5A876}" type="sibTrans" cxnId="{61D4F9D9-B4AF-E349-9F16-A7223C97F5E0}">
      <dgm:prSet/>
      <dgm:spPr/>
      <dgm:t>
        <a:bodyPr/>
        <a:lstStyle/>
        <a:p>
          <a:endParaRPr lang="en-US"/>
        </a:p>
      </dgm:t>
    </dgm:pt>
    <dgm:pt modelId="{DCC180CC-2FC3-9E42-9A9E-20CDD7B7F36B}">
      <dgm:prSet/>
      <dgm:spPr/>
      <dgm:t>
        <a:bodyPr/>
        <a:lstStyle/>
        <a:p>
          <a:r>
            <a:rPr lang="en-US" dirty="0"/>
            <a:t>1. Reason/Fact</a:t>
          </a:r>
        </a:p>
      </dgm:t>
    </dgm:pt>
    <dgm:pt modelId="{194ED195-E373-2344-B1D8-8B5F3DE00B74}" type="parTrans" cxnId="{BFDE326D-C92D-C743-9DCE-F3036942F73C}">
      <dgm:prSet/>
      <dgm:spPr/>
      <dgm:t>
        <a:bodyPr/>
        <a:lstStyle/>
        <a:p>
          <a:endParaRPr lang="en-US"/>
        </a:p>
      </dgm:t>
    </dgm:pt>
    <dgm:pt modelId="{D1E9A8D7-0341-814D-97FC-9BE76A275285}" type="sibTrans" cxnId="{BFDE326D-C92D-C743-9DCE-F3036942F73C}">
      <dgm:prSet/>
      <dgm:spPr/>
      <dgm:t>
        <a:bodyPr/>
        <a:lstStyle/>
        <a:p>
          <a:endParaRPr lang="en-US"/>
        </a:p>
      </dgm:t>
    </dgm:pt>
    <dgm:pt modelId="{08BB1EB7-D65A-DA4E-8D24-8DF388B0B5EE}">
      <dgm:prSet/>
      <dgm:spPr/>
      <dgm:t>
        <a:bodyPr/>
        <a:lstStyle/>
        <a:p>
          <a:r>
            <a:rPr lang="en-US" dirty="0"/>
            <a:t>3. Reason/Fact</a:t>
          </a:r>
        </a:p>
      </dgm:t>
    </dgm:pt>
    <dgm:pt modelId="{087445E6-37D8-E943-8A43-F3F65E2AD9E1}" type="parTrans" cxnId="{C17651BD-F006-1540-93F0-1420C844267D}">
      <dgm:prSet/>
      <dgm:spPr/>
      <dgm:t>
        <a:bodyPr/>
        <a:lstStyle/>
        <a:p>
          <a:endParaRPr lang="en-US"/>
        </a:p>
      </dgm:t>
    </dgm:pt>
    <dgm:pt modelId="{DFDD8C00-4D8A-3647-9389-4A19CFC155E2}" type="sibTrans" cxnId="{C17651BD-F006-1540-93F0-1420C844267D}">
      <dgm:prSet/>
      <dgm:spPr/>
      <dgm:t>
        <a:bodyPr/>
        <a:lstStyle/>
        <a:p>
          <a:endParaRPr lang="en-US"/>
        </a:p>
      </dgm:t>
    </dgm:pt>
    <dgm:pt modelId="{2DA8B673-A928-5343-AFAB-3020A21493F1}">
      <dgm:prSet/>
      <dgm:spPr/>
      <dgm:t>
        <a:bodyPr/>
        <a:lstStyle/>
        <a:p>
          <a:r>
            <a:rPr lang="en-US" dirty="0"/>
            <a:t>2. Reason/Fact</a:t>
          </a:r>
        </a:p>
      </dgm:t>
    </dgm:pt>
    <dgm:pt modelId="{425203FB-C089-4845-A6CA-F3E16F3AD529}" type="parTrans" cxnId="{B53AAB8C-61E4-5547-9E26-7FF7FFBD865A}">
      <dgm:prSet/>
      <dgm:spPr/>
      <dgm:t>
        <a:bodyPr/>
        <a:lstStyle/>
        <a:p>
          <a:endParaRPr lang="en-US"/>
        </a:p>
      </dgm:t>
    </dgm:pt>
    <dgm:pt modelId="{91017667-32AF-0841-AE39-395B83ED695F}" type="sibTrans" cxnId="{B53AAB8C-61E4-5547-9E26-7FF7FFBD865A}">
      <dgm:prSet/>
      <dgm:spPr/>
      <dgm:t>
        <a:bodyPr/>
        <a:lstStyle/>
        <a:p>
          <a:endParaRPr lang="en-US"/>
        </a:p>
      </dgm:t>
    </dgm:pt>
    <dgm:pt modelId="{5273AA79-E64D-6C48-8057-5809BF67D991}">
      <dgm:prSet/>
      <dgm:spPr/>
      <dgm:t>
        <a:bodyPr/>
        <a:lstStyle/>
        <a:p>
          <a:r>
            <a:rPr lang="en-US" dirty="0"/>
            <a:t>Why/Because</a:t>
          </a:r>
        </a:p>
      </dgm:t>
    </dgm:pt>
    <dgm:pt modelId="{0E40E499-47C5-644A-8A80-4535721D246D}" type="parTrans" cxnId="{3B4AF428-153E-E84D-A2A8-4BE11BEA928C}">
      <dgm:prSet/>
      <dgm:spPr/>
      <dgm:t>
        <a:bodyPr/>
        <a:lstStyle/>
        <a:p>
          <a:endParaRPr lang="en-US"/>
        </a:p>
      </dgm:t>
    </dgm:pt>
    <dgm:pt modelId="{453AC347-4CBA-614A-AF67-1FED352235A5}" type="sibTrans" cxnId="{3B4AF428-153E-E84D-A2A8-4BE11BEA928C}">
      <dgm:prSet/>
      <dgm:spPr/>
      <dgm:t>
        <a:bodyPr/>
        <a:lstStyle/>
        <a:p>
          <a:endParaRPr lang="en-US"/>
        </a:p>
      </dgm:t>
    </dgm:pt>
    <dgm:pt modelId="{A89CE068-982A-8D4E-954F-EF421036B0F2}">
      <dgm:prSet/>
      <dgm:spPr/>
      <dgm:t>
        <a:bodyPr/>
        <a:lstStyle/>
        <a:p>
          <a:r>
            <a:rPr lang="en-US" dirty="0"/>
            <a:t>1. Reason/Fact</a:t>
          </a:r>
        </a:p>
      </dgm:t>
    </dgm:pt>
    <dgm:pt modelId="{65C2D412-A24B-D842-B02B-11C7D285CBC0}" type="parTrans" cxnId="{68EDDD25-8DD1-854A-8EA1-32E8586A373F}">
      <dgm:prSet/>
      <dgm:spPr/>
      <dgm:t>
        <a:bodyPr/>
        <a:lstStyle/>
        <a:p>
          <a:endParaRPr lang="en-US"/>
        </a:p>
      </dgm:t>
    </dgm:pt>
    <dgm:pt modelId="{D54C67FD-9E9D-D94B-BFB0-392AE6710CE1}" type="sibTrans" cxnId="{68EDDD25-8DD1-854A-8EA1-32E8586A373F}">
      <dgm:prSet/>
      <dgm:spPr/>
      <dgm:t>
        <a:bodyPr/>
        <a:lstStyle/>
        <a:p>
          <a:endParaRPr lang="en-US"/>
        </a:p>
      </dgm:t>
    </dgm:pt>
    <dgm:pt modelId="{247DD0DF-E592-9747-ACBB-35FE9D10B7F9}">
      <dgm:prSet/>
      <dgm:spPr/>
      <dgm:t>
        <a:bodyPr/>
        <a:lstStyle/>
        <a:p>
          <a:r>
            <a:rPr lang="en-US" dirty="0"/>
            <a:t>2. Reason/Fact</a:t>
          </a:r>
        </a:p>
      </dgm:t>
    </dgm:pt>
    <dgm:pt modelId="{37B4A9A3-83B7-D149-8309-79F02D00B18E}" type="parTrans" cxnId="{DE988DBA-B657-C04A-8E9E-61375F3C1160}">
      <dgm:prSet/>
      <dgm:spPr/>
      <dgm:t>
        <a:bodyPr/>
        <a:lstStyle/>
        <a:p>
          <a:endParaRPr lang="en-US"/>
        </a:p>
      </dgm:t>
    </dgm:pt>
    <dgm:pt modelId="{D312B8C0-2FC0-7344-8836-E837DF244EAA}" type="sibTrans" cxnId="{DE988DBA-B657-C04A-8E9E-61375F3C1160}">
      <dgm:prSet/>
      <dgm:spPr/>
      <dgm:t>
        <a:bodyPr/>
        <a:lstStyle/>
        <a:p>
          <a:endParaRPr lang="en-US"/>
        </a:p>
      </dgm:t>
    </dgm:pt>
    <dgm:pt modelId="{4441D473-B915-EC45-96C9-A677F37EF9CA}" type="pres">
      <dgm:prSet presAssocID="{4D6640F1-0EC5-E948-81A4-5889F85B8B37}" presName="hierChild1" presStyleCnt="0">
        <dgm:presLayoutVars>
          <dgm:chPref val="1"/>
          <dgm:dir/>
          <dgm:animOne val="branch"/>
          <dgm:animLvl val="lvl"/>
          <dgm:resizeHandles/>
        </dgm:presLayoutVars>
      </dgm:prSet>
      <dgm:spPr/>
    </dgm:pt>
    <dgm:pt modelId="{9ACD7FD5-DF17-C14A-A37B-85F07AD485E0}" type="pres">
      <dgm:prSet presAssocID="{86EEFFBA-F87A-E842-A9C3-EE1081E5238A}" presName="hierRoot1" presStyleCnt="0"/>
      <dgm:spPr/>
    </dgm:pt>
    <dgm:pt modelId="{F2187CB4-301E-9249-A682-F26011A48982}" type="pres">
      <dgm:prSet presAssocID="{86EEFFBA-F87A-E842-A9C3-EE1081E5238A}" presName="composite" presStyleCnt="0"/>
      <dgm:spPr/>
    </dgm:pt>
    <dgm:pt modelId="{59628721-D9B8-BF43-9FE4-7F0DEDD5ADCB}" type="pres">
      <dgm:prSet presAssocID="{86EEFFBA-F87A-E842-A9C3-EE1081E5238A}" presName="background" presStyleLbl="node0" presStyleIdx="0" presStyleCnt="1"/>
      <dgm:spPr/>
    </dgm:pt>
    <dgm:pt modelId="{BF4D229E-0715-A34C-9E5B-D2A0D8FA0C1D}" type="pres">
      <dgm:prSet presAssocID="{86EEFFBA-F87A-E842-A9C3-EE1081E5238A}" presName="text" presStyleLbl="fgAcc0" presStyleIdx="0" presStyleCnt="1">
        <dgm:presLayoutVars>
          <dgm:chPref val="3"/>
        </dgm:presLayoutVars>
      </dgm:prSet>
      <dgm:spPr/>
    </dgm:pt>
    <dgm:pt modelId="{959415F0-1C09-AC4B-9AAD-60F219CD6A60}" type="pres">
      <dgm:prSet presAssocID="{86EEFFBA-F87A-E842-A9C3-EE1081E5238A}" presName="hierChild2" presStyleCnt="0"/>
      <dgm:spPr/>
    </dgm:pt>
    <dgm:pt modelId="{9D4F04BE-7DE6-6243-90CA-03942E323B72}" type="pres">
      <dgm:prSet presAssocID="{1BB10FC1-63F9-054A-9212-ADF178C1C94F}" presName="Name10" presStyleLbl="parChTrans1D2" presStyleIdx="0" presStyleCnt="1"/>
      <dgm:spPr/>
    </dgm:pt>
    <dgm:pt modelId="{567BD294-905B-9E40-9CF6-688969C5E765}" type="pres">
      <dgm:prSet presAssocID="{DB265DCF-FD19-D044-9AC0-5DB1813153D7}" presName="hierRoot2" presStyleCnt="0"/>
      <dgm:spPr/>
    </dgm:pt>
    <dgm:pt modelId="{7E6FCACA-4E82-5741-BDFB-8BF2A0BD012B}" type="pres">
      <dgm:prSet presAssocID="{DB265DCF-FD19-D044-9AC0-5DB1813153D7}" presName="composite2" presStyleCnt="0"/>
      <dgm:spPr/>
    </dgm:pt>
    <dgm:pt modelId="{1D80BF42-3E1F-C148-8B2E-ED62FA06EC2C}" type="pres">
      <dgm:prSet presAssocID="{DB265DCF-FD19-D044-9AC0-5DB1813153D7}" presName="background2" presStyleLbl="node2" presStyleIdx="0" presStyleCnt="1"/>
      <dgm:spPr/>
    </dgm:pt>
    <dgm:pt modelId="{6D7A94CF-82DC-7F4B-B566-9F3745FB5C89}" type="pres">
      <dgm:prSet presAssocID="{DB265DCF-FD19-D044-9AC0-5DB1813153D7}" presName="text2" presStyleLbl="fgAcc2" presStyleIdx="0" presStyleCnt="1">
        <dgm:presLayoutVars>
          <dgm:chPref val="3"/>
        </dgm:presLayoutVars>
      </dgm:prSet>
      <dgm:spPr/>
    </dgm:pt>
    <dgm:pt modelId="{1CC0DCF6-8D51-BC4B-A048-1A9EAB76C08F}" type="pres">
      <dgm:prSet presAssocID="{DB265DCF-FD19-D044-9AC0-5DB1813153D7}" presName="hierChild3" presStyleCnt="0"/>
      <dgm:spPr/>
    </dgm:pt>
    <dgm:pt modelId="{572DB999-EBE3-BE48-98A0-D26132C47FDC}" type="pres">
      <dgm:prSet presAssocID="{F0EC57BA-D31B-8D45-8EC9-7E3D0AD049EF}" presName="Name17" presStyleLbl="parChTrans1D3" presStyleIdx="0" presStyleCnt="3"/>
      <dgm:spPr/>
    </dgm:pt>
    <dgm:pt modelId="{24CE5171-EE84-0F43-9EE1-BA9B44429BD0}" type="pres">
      <dgm:prSet presAssocID="{F2494FE1-C006-C945-9A79-4F09F35417B7}" presName="hierRoot3" presStyleCnt="0"/>
      <dgm:spPr/>
    </dgm:pt>
    <dgm:pt modelId="{FA3A0A49-C334-0341-8EC6-F7AAD934DCDE}" type="pres">
      <dgm:prSet presAssocID="{F2494FE1-C006-C945-9A79-4F09F35417B7}" presName="composite3" presStyleCnt="0"/>
      <dgm:spPr/>
    </dgm:pt>
    <dgm:pt modelId="{F4833B75-D141-F64D-B277-77BAACBC2229}" type="pres">
      <dgm:prSet presAssocID="{F2494FE1-C006-C945-9A79-4F09F35417B7}" presName="background3" presStyleLbl="node3" presStyleIdx="0" presStyleCnt="3"/>
      <dgm:spPr/>
    </dgm:pt>
    <dgm:pt modelId="{4E1BD9EF-B751-BE4E-B93A-DFF8BD6DB674}" type="pres">
      <dgm:prSet presAssocID="{F2494FE1-C006-C945-9A79-4F09F35417B7}" presName="text3" presStyleLbl="fgAcc3" presStyleIdx="0" presStyleCnt="3">
        <dgm:presLayoutVars>
          <dgm:chPref val="3"/>
        </dgm:presLayoutVars>
      </dgm:prSet>
      <dgm:spPr/>
    </dgm:pt>
    <dgm:pt modelId="{6701B77D-9476-064F-B0EB-16BD8C5883A1}" type="pres">
      <dgm:prSet presAssocID="{F2494FE1-C006-C945-9A79-4F09F35417B7}" presName="hierChild4" presStyleCnt="0"/>
      <dgm:spPr/>
    </dgm:pt>
    <dgm:pt modelId="{122F9A89-9EE9-4E47-95D7-CC61E7DA6CB7}" type="pres">
      <dgm:prSet presAssocID="{55C06DB3-7174-0142-8C22-1EB6E326CA1C}" presName="Name23" presStyleLbl="parChTrans1D4" presStyleIdx="0" presStyleCnt="10"/>
      <dgm:spPr/>
    </dgm:pt>
    <dgm:pt modelId="{F1D71919-9CD8-6E4D-A825-C9D52BD953B9}" type="pres">
      <dgm:prSet presAssocID="{A19981AC-431F-3844-9644-AD12DD8240FE}" presName="hierRoot4" presStyleCnt="0"/>
      <dgm:spPr/>
    </dgm:pt>
    <dgm:pt modelId="{15BB14A0-0865-E24B-BE76-379348FE9F34}" type="pres">
      <dgm:prSet presAssocID="{A19981AC-431F-3844-9644-AD12DD8240FE}" presName="composite4" presStyleCnt="0"/>
      <dgm:spPr/>
    </dgm:pt>
    <dgm:pt modelId="{2CE950B8-C20E-CA48-B4A6-5C4C70813369}" type="pres">
      <dgm:prSet presAssocID="{A19981AC-431F-3844-9644-AD12DD8240FE}" presName="background4" presStyleLbl="node4" presStyleIdx="0" presStyleCnt="10"/>
      <dgm:spPr/>
    </dgm:pt>
    <dgm:pt modelId="{58F590E6-8CDE-874D-85D8-2CAC9F704DA8}" type="pres">
      <dgm:prSet presAssocID="{A19981AC-431F-3844-9644-AD12DD8240FE}" presName="text4" presStyleLbl="fgAcc4" presStyleIdx="0" presStyleCnt="10">
        <dgm:presLayoutVars>
          <dgm:chPref val="3"/>
        </dgm:presLayoutVars>
      </dgm:prSet>
      <dgm:spPr/>
    </dgm:pt>
    <dgm:pt modelId="{28A989C7-082C-C344-BBF3-221DC09D0D0A}" type="pres">
      <dgm:prSet presAssocID="{A19981AC-431F-3844-9644-AD12DD8240FE}" presName="hierChild5" presStyleCnt="0"/>
      <dgm:spPr/>
    </dgm:pt>
    <dgm:pt modelId="{75AC85A2-0F2B-F94B-8185-C41BD214F1D7}" type="pres">
      <dgm:prSet presAssocID="{44B6A911-FBE3-174A-871E-83617D670776}" presName="Name23" presStyleLbl="parChTrans1D4" presStyleIdx="1" presStyleCnt="10"/>
      <dgm:spPr/>
    </dgm:pt>
    <dgm:pt modelId="{B8959856-64A7-724C-81B4-F9A0359F4675}" type="pres">
      <dgm:prSet presAssocID="{ACF299E1-7EDD-A347-90BF-F18C884F8756}" presName="hierRoot4" presStyleCnt="0"/>
      <dgm:spPr/>
    </dgm:pt>
    <dgm:pt modelId="{AA37D335-8552-5946-8AF5-7EF70CD95505}" type="pres">
      <dgm:prSet presAssocID="{ACF299E1-7EDD-A347-90BF-F18C884F8756}" presName="composite4" presStyleCnt="0"/>
      <dgm:spPr/>
    </dgm:pt>
    <dgm:pt modelId="{98685902-D212-FD45-AD49-67F10AC4ACF2}" type="pres">
      <dgm:prSet presAssocID="{ACF299E1-7EDD-A347-90BF-F18C884F8756}" presName="background4" presStyleLbl="node4" presStyleIdx="1" presStyleCnt="10"/>
      <dgm:spPr/>
    </dgm:pt>
    <dgm:pt modelId="{B4625C5E-76CD-6240-BD06-69768DC5E305}" type="pres">
      <dgm:prSet presAssocID="{ACF299E1-7EDD-A347-90BF-F18C884F8756}" presName="text4" presStyleLbl="fgAcc4" presStyleIdx="1" presStyleCnt="10">
        <dgm:presLayoutVars>
          <dgm:chPref val="3"/>
        </dgm:presLayoutVars>
      </dgm:prSet>
      <dgm:spPr/>
    </dgm:pt>
    <dgm:pt modelId="{E668AAA7-3F02-584A-87C9-A7D1D9CE6F55}" type="pres">
      <dgm:prSet presAssocID="{ACF299E1-7EDD-A347-90BF-F18C884F8756}" presName="hierChild5" presStyleCnt="0"/>
      <dgm:spPr/>
    </dgm:pt>
    <dgm:pt modelId="{53EE4C0E-48A2-F746-BA55-4F8E42BF5BBA}" type="pres">
      <dgm:prSet presAssocID="{EDE0ED12-2256-F948-8E8B-76D0DE95E101}" presName="Name23" presStyleLbl="parChTrans1D4" presStyleIdx="2" presStyleCnt="10"/>
      <dgm:spPr/>
    </dgm:pt>
    <dgm:pt modelId="{87E0383E-CCFA-394D-B3E6-0155C0B09A95}" type="pres">
      <dgm:prSet presAssocID="{D96A08DB-17CA-8546-8FDC-8A9CA36BB7D7}" presName="hierRoot4" presStyleCnt="0"/>
      <dgm:spPr/>
    </dgm:pt>
    <dgm:pt modelId="{ABFDDE1F-4AFC-0447-8223-A2500C5A510D}" type="pres">
      <dgm:prSet presAssocID="{D96A08DB-17CA-8546-8FDC-8A9CA36BB7D7}" presName="composite4" presStyleCnt="0"/>
      <dgm:spPr/>
    </dgm:pt>
    <dgm:pt modelId="{9A5F54C3-0205-F647-BFFC-EE8F33E9D19D}" type="pres">
      <dgm:prSet presAssocID="{D96A08DB-17CA-8546-8FDC-8A9CA36BB7D7}" presName="background4" presStyleLbl="node4" presStyleIdx="2" presStyleCnt="10"/>
      <dgm:spPr/>
    </dgm:pt>
    <dgm:pt modelId="{CAF67AE8-06CE-A74C-BD09-4B265116BC7A}" type="pres">
      <dgm:prSet presAssocID="{D96A08DB-17CA-8546-8FDC-8A9CA36BB7D7}" presName="text4" presStyleLbl="fgAcc4" presStyleIdx="2" presStyleCnt="10">
        <dgm:presLayoutVars>
          <dgm:chPref val="3"/>
        </dgm:presLayoutVars>
      </dgm:prSet>
      <dgm:spPr/>
    </dgm:pt>
    <dgm:pt modelId="{F0C05BD0-F47E-0E43-B418-9109709B5CAF}" type="pres">
      <dgm:prSet presAssocID="{D96A08DB-17CA-8546-8FDC-8A9CA36BB7D7}" presName="hierChild5" presStyleCnt="0"/>
      <dgm:spPr/>
    </dgm:pt>
    <dgm:pt modelId="{C54E4382-0150-804A-8522-C52F4B6581BE}" type="pres">
      <dgm:prSet presAssocID="{6FD4FEEE-EC45-CB4E-9C47-45DDF7CBB048}" presName="Name17" presStyleLbl="parChTrans1D3" presStyleIdx="1" presStyleCnt="3"/>
      <dgm:spPr/>
    </dgm:pt>
    <dgm:pt modelId="{9FDCE874-5108-9840-9E6B-7C94F28ECA45}" type="pres">
      <dgm:prSet presAssocID="{007E0340-7C10-554D-B96C-83C1EEC961D9}" presName="hierRoot3" presStyleCnt="0"/>
      <dgm:spPr/>
    </dgm:pt>
    <dgm:pt modelId="{90ECCF6C-7120-9E46-8901-2CC6A1C4106F}" type="pres">
      <dgm:prSet presAssocID="{007E0340-7C10-554D-B96C-83C1EEC961D9}" presName="composite3" presStyleCnt="0"/>
      <dgm:spPr/>
    </dgm:pt>
    <dgm:pt modelId="{D6D19107-C9B3-AD47-B4DA-EEE1F8C6328F}" type="pres">
      <dgm:prSet presAssocID="{007E0340-7C10-554D-B96C-83C1EEC961D9}" presName="background3" presStyleLbl="node3" presStyleIdx="1" presStyleCnt="3"/>
      <dgm:spPr/>
    </dgm:pt>
    <dgm:pt modelId="{F6263E54-449A-B64E-873B-BA90FF0D150C}" type="pres">
      <dgm:prSet presAssocID="{007E0340-7C10-554D-B96C-83C1EEC961D9}" presName="text3" presStyleLbl="fgAcc3" presStyleIdx="1" presStyleCnt="3">
        <dgm:presLayoutVars>
          <dgm:chPref val="3"/>
        </dgm:presLayoutVars>
      </dgm:prSet>
      <dgm:spPr/>
    </dgm:pt>
    <dgm:pt modelId="{68CD4731-133E-764D-B411-93B38FCA77C7}" type="pres">
      <dgm:prSet presAssocID="{007E0340-7C10-554D-B96C-83C1EEC961D9}" presName="hierChild4" presStyleCnt="0"/>
      <dgm:spPr/>
    </dgm:pt>
    <dgm:pt modelId="{6F957336-B5FF-2246-A22E-CED1528AFBC7}" type="pres">
      <dgm:prSet presAssocID="{1DD861DD-A4A9-B34A-8F72-027F1AB436B1}" presName="Name23" presStyleLbl="parChTrans1D4" presStyleIdx="3" presStyleCnt="10"/>
      <dgm:spPr/>
    </dgm:pt>
    <dgm:pt modelId="{D19C1A55-5BD2-9943-A885-F62D4A914CBC}" type="pres">
      <dgm:prSet presAssocID="{D18FD905-4987-7D44-8C13-018911C776CC}" presName="hierRoot4" presStyleCnt="0"/>
      <dgm:spPr/>
    </dgm:pt>
    <dgm:pt modelId="{5EB462C1-822C-4A48-A350-F5D56ACBA72F}" type="pres">
      <dgm:prSet presAssocID="{D18FD905-4987-7D44-8C13-018911C776CC}" presName="composite4" presStyleCnt="0"/>
      <dgm:spPr/>
    </dgm:pt>
    <dgm:pt modelId="{678C11C8-17A0-BF45-B26F-AA920FE2CA78}" type="pres">
      <dgm:prSet presAssocID="{D18FD905-4987-7D44-8C13-018911C776CC}" presName="background4" presStyleLbl="node4" presStyleIdx="3" presStyleCnt="10"/>
      <dgm:spPr/>
    </dgm:pt>
    <dgm:pt modelId="{A716C676-9879-2641-A2AF-5D571A3623C6}" type="pres">
      <dgm:prSet presAssocID="{D18FD905-4987-7D44-8C13-018911C776CC}" presName="text4" presStyleLbl="fgAcc4" presStyleIdx="3" presStyleCnt="10">
        <dgm:presLayoutVars>
          <dgm:chPref val="3"/>
        </dgm:presLayoutVars>
      </dgm:prSet>
      <dgm:spPr/>
    </dgm:pt>
    <dgm:pt modelId="{D78729C2-2547-EC41-9E8C-DA012730616A}" type="pres">
      <dgm:prSet presAssocID="{D18FD905-4987-7D44-8C13-018911C776CC}" presName="hierChild5" presStyleCnt="0"/>
      <dgm:spPr/>
    </dgm:pt>
    <dgm:pt modelId="{19915748-5985-2A4A-B491-C0352F4A34EE}" type="pres">
      <dgm:prSet presAssocID="{194ED195-E373-2344-B1D8-8B5F3DE00B74}" presName="Name23" presStyleLbl="parChTrans1D4" presStyleIdx="4" presStyleCnt="10"/>
      <dgm:spPr/>
    </dgm:pt>
    <dgm:pt modelId="{72DD93BF-BB7C-D64D-829D-1EAB721FCFF5}" type="pres">
      <dgm:prSet presAssocID="{DCC180CC-2FC3-9E42-9A9E-20CDD7B7F36B}" presName="hierRoot4" presStyleCnt="0"/>
      <dgm:spPr/>
    </dgm:pt>
    <dgm:pt modelId="{B808F050-22C4-6C44-9BAB-0C6B4B08AB14}" type="pres">
      <dgm:prSet presAssocID="{DCC180CC-2FC3-9E42-9A9E-20CDD7B7F36B}" presName="composite4" presStyleCnt="0"/>
      <dgm:spPr/>
    </dgm:pt>
    <dgm:pt modelId="{FB80B3D0-27CF-8A48-BEDB-F29DF78AF868}" type="pres">
      <dgm:prSet presAssocID="{DCC180CC-2FC3-9E42-9A9E-20CDD7B7F36B}" presName="background4" presStyleLbl="node4" presStyleIdx="4" presStyleCnt="10"/>
      <dgm:spPr/>
    </dgm:pt>
    <dgm:pt modelId="{02ED99AF-4E8D-D042-8F94-9A44A0CADCC7}" type="pres">
      <dgm:prSet presAssocID="{DCC180CC-2FC3-9E42-9A9E-20CDD7B7F36B}" presName="text4" presStyleLbl="fgAcc4" presStyleIdx="4" presStyleCnt="10">
        <dgm:presLayoutVars>
          <dgm:chPref val="3"/>
        </dgm:presLayoutVars>
      </dgm:prSet>
      <dgm:spPr/>
    </dgm:pt>
    <dgm:pt modelId="{424E76A3-F4E1-6D4A-8656-90BF3070E873}" type="pres">
      <dgm:prSet presAssocID="{DCC180CC-2FC3-9E42-9A9E-20CDD7B7F36B}" presName="hierChild5" presStyleCnt="0"/>
      <dgm:spPr/>
    </dgm:pt>
    <dgm:pt modelId="{2E43C23C-6785-9148-9902-906F24C3A419}" type="pres">
      <dgm:prSet presAssocID="{425203FB-C089-4845-A6CA-F3E16F3AD529}" presName="Name23" presStyleLbl="parChTrans1D4" presStyleIdx="5" presStyleCnt="10"/>
      <dgm:spPr/>
    </dgm:pt>
    <dgm:pt modelId="{91A07843-6935-C447-8231-6915D2C57623}" type="pres">
      <dgm:prSet presAssocID="{2DA8B673-A928-5343-AFAB-3020A21493F1}" presName="hierRoot4" presStyleCnt="0"/>
      <dgm:spPr/>
    </dgm:pt>
    <dgm:pt modelId="{93FA6966-5569-524E-83C4-FDD07DDCE560}" type="pres">
      <dgm:prSet presAssocID="{2DA8B673-A928-5343-AFAB-3020A21493F1}" presName="composite4" presStyleCnt="0"/>
      <dgm:spPr/>
    </dgm:pt>
    <dgm:pt modelId="{568C2C94-4176-3D4E-9F91-4395BF574117}" type="pres">
      <dgm:prSet presAssocID="{2DA8B673-A928-5343-AFAB-3020A21493F1}" presName="background4" presStyleLbl="node4" presStyleIdx="5" presStyleCnt="10"/>
      <dgm:spPr/>
    </dgm:pt>
    <dgm:pt modelId="{AF823626-EB31-A746-B177-CE561D4C5DF2}" type="pres">
      <dgm:prSet presAssocID="{2DA8B673-A928-5343-AFAB-3020A21493F1}" presName="text4" presStyleLbl="fgAcc4" presStyleIdx="5" presStyleCnt="10">
        <dgm:presLayoutVars>
          <dgm:chPref val="3"/>
        </dgm:presLayoutVars>
      </dgm:prSet>
      <dgm:spPr/>
    </dgm:pt>
    <dgm:pt modelId="{AC3BBB46-9D59-0B41-92E5-668F34603BDD}" type="pres">
      <dgm:prSet presAssocID="{2DA8B673-A928-5343-AFAB-3020A21493F1}" presName="hierChild5" presStyleCnt="0"/>
      <dgm:spPr/>
    </dgm:pt>
    <dgm:pt modelId="{11BB0533-5339-994C-9A17-EEE25110381A}" type="pres">
      <dgm:prSet presAssocID="{087445E6-37D8-E943-8A43-F3F65E2AD9E1}" presName="Name23" presStyleLbl="parChTrans1D4" presStyleIdx="6" presStyleCnt="10"/>
      <dgm:spPr/>
    </dgm:pt>
    <dgm:pt modelId="{696FDEAF-8A6C-7D47-9AF2-49BC8E26A493}" type="pres">
      <dgm:prSet presAssocID="{08BB1EB7-D65A-DA4E-8D24-8DF388B0B5EE}" presName="hierRoot4" presStyleCnt="0"/>
      <dgm:spPr/>
    </dgm:pt>
    <dgm:pt modelId="{19D8E1BE-1A27-2842-B311-61E3B056A44B}" type="pres">
      <dgm:prSet presAssocID="{08BB1EB7-D65A-DA4E-8D24-8DF388B0B5EE}" presName="composite4" presStyleCnt="0"/>
      <dgm:spPr/>
    </dgm:pt>
    <dgm:pt modelId="{09AB85C6-B3CA-4547-B251-1E9878ADD505}" type="pres">
      <dgm:prSet presAssocID="{08BB1EB7-D65A-DA4E-8D24-8DF388B0B5EE}" presName="background4" presStyleLbl="node4" presStyleIdx="6" presStyleCnt="10"/>
      <dgm:spPr/>
    </dgm:pt>
    <dgm:pt modelId="{B90DFD9B-8348-A64A-8592-63A30717FCB0}" type="pres">
      <dgm:prSet presAssocID="{08BB1EB7-D65A-DA4E-8D24-8DF388B0B5EE}" presName="text4" presStyleLbl="fgAcc4" presStyleIdx="6" presStyleCnt="10">
        <dgm:presLayoutVars>
          <dgm:chPref val="3"/>
        </dgm:presLayoutVars>
      </dgm:prSet>
      <dgm:spPr/>
    </dgm:pt>
    <dgm:pt modelId="{301CE192-2544-7E41-BA06-9BA8291D1185}" type="pres">
      <dgm:prSet presAssocID="{08BB1EB7-D65A-DA4E-8D24-8DF388B0B5EE}" presName="hierChild5" presStyleCnt="0"/>
      <dgm:spPr/>
    </dgm:pt>
    <dgm:pt modelId="{A918E0DD-613A-7242-850D-E1A9C8AA1DFD}" type="pres">
      <dgm:prSet presAssocID="{D40CDC2D-1E7F-3B48-B584-5E81977D1E6C}" presName="Name17" presStyleLbl="parChTrans1D3" presStyleIdx="2" presStyleCnt="3"/>
      <dgm:spPr/>
    </dgm:pt>
    <dgm:pt modelId="{944D503F-35D2-3942-B944-65007C7A4506}" type="pres">
      <dgm:prSet presAssocID="{1182A272-E80E-A74B-8BA3-A5EC426FDCEE}" presName="hierRoot3" presStyleCnt="0"/>
      <dgm:spPr/>
    </dgm:pt>
    <dgm:pt modelId="{B82981E8-AE46-4547-9372-65819CDC94AA}" type="pres">
      <dgm:prSet presAssocID="{1182A272-E80E-A74B-8BA3-A5EC426FDCEE}" presName="composite3" presStyleCnt="0"/>
      <dgm:spPr/>
    </dgm:pt>
    <dgm:pt modelId="{3879AD3F-FA79-4149-926A-34D3BB25BD02}" type="pres">
      <dgm:prSet presAssocID="{1182A272-E80E-A74B-8BA3-A5EC426FDCEE}" presName="background3" presStyleLbl="node3" presStyleIdx="2" presStyleCnt="3"/>
      <dgm:spPr/>
    </dgm:pt>
    <dgm:pt modelId="{DF6CACC4-EAF5-2B4D-8741-0D8189C1347E}" type="pres">
      <dgm:prSet presAssocID="{1182A272-E80E-A74B-8BA3-A5EC426FDCEE}" presName="text3" presStyleLbl="fgAcc3" presStyleIdx="2" presStyleCnt="3">
        <dgm:presLayoutVars>
          <dgm:chPref val="3"/>
        </dgm:presLayoutVars>
      </dgm:prSet>
      <dgm:spPr/>
    </dgm:pt>
    <dgm:pt modelId="{D1529453-F326-8D4F-91C5-BAFB4392C909}" type="pres">
      <dgm:prSet presAssocID="{1182A272-E80E-A74B-8BA3-A5EC426FDCEE}" presName="hierChild4" presStyleCnt="0"/>
      <dgm:spPr/>
    </dgm:pt>
    <dgm:pt modelId="{0C064D88-6028-2344-A790-95CB626E375A}" type="pres">
      <dgm:prSet presAssocID="{0E40E499-47C5-644A-8A80-4535721D246D}" presName="Name23" presStyleLbl="parChTrans1D4" presStyleIdx="7" presStyleCnt="10"/>
      <dgm:spPr/>
    </dgm:pt>
    <dgm:pt modelId="{F994163A-A9A1-1342-B6DD-EF7E13BE2A27}" type="pres">
      <dgm:prSet presAssocID="{5273AA79-E64D-6C48-8057-5809BF67D991}" presName="hierRoot4" presStyleCnt="0"/>
      <dgm:spPr/>
    </dgm:pt>
    <dgm:pt modelId="{4DA82EF3-494C-3245-BBC0-72679902D16B}" type="pres">
      <dgm:prSet presAssocID="{5273AA79-E64D-6C48-8057-5809BF67D991}" presName="composite4" presStyleCnt="0"/>
      <dgm:spPr/>
    </dgm:pt>
    <dgm:pt modelId="{B345588C-85E2-1348-B7E3-218FDC3A7B2A}" type="pres">
      <dgm:prSet presAssocID="{5273AA79-E64D-6C48-8057-5809BF67D991}" presName="background4" presStyleLbl="node4" presStyleIdx="7" presStyleCnt="10"/>
      <dgm:spPr/>
    </dgm:pt>
    <dgm:pt modelId="{5F170B94-7FA8-2749-B4C9-51207394A7CB}" type="pres">
      <dgm:prSet presAssocID="{5273AA79-E64D-6C48-8057-5809BF67D991}" presName="text4" presStyleLbl="fgAcc4" presStyleIdx="7" presStyleCnt="10">
        <dgm:presLayoutVars>
          <dgm:chPref val="3"/>
        </dgm:presLayoutVars>
      </dgm:prSet>
      <dgm:spPr/>
    </dgm:pt>
    <dgm:pt modelId="{C265B668-4F69-684A-844C-E62DF799CD39}" type="pres">
      <dgm:prSet presAssocID="{5273AA79-E64D-6C48-8057-5809BF67D991}" presName="hierChild5" presStyleCnt="0"/>
      <dgm:spPr/>
    </dgm:pt>
    <dgm:pt modelId="{48E5B016-03CF-B74A-8D09-5B1FFEE550B4}" type="pres">
      <dgm:prSet presAssocID="{65C2D412-A24B-D842-B02B-11C7D285CBC0}" presName="Name23" presStyleLbl="parChTrans1D4" presStyleIdx="8" presStyleCnt="10"/>
      <dgm:spPr/>
    </dgm:pt>
    <dgm:pt modelId="{6F606C91-4921-DE4B-8CBE-7AAAC9F12AA1}" type="pres">
      <dgm:prSet presAssocID="{A89CE068-982A-8D4E-954F-EF421036B0F2}" presName="hierRoot4" presStyleCnt="0"/>
      <dgm:spPr/>
    </dgm:pt>
    <dgm:pt modelId="{087C0956-CDEE-0D4F-9B6F-0E24302FC429}" type="pres">
      <dgm:prSet presAssocID="{A89CE068-982A-8D4E-954F-EF421036B0F2}" presName="composite4" presStyleCnt="0"/>
      <dgm:spPr/>
    </dgm:pt>
    <dgm:pt modelId="{744FB6CE-F64A-204E-B120-6F45C9B8A61A}" type="pres">
      <dgm:prSet presAssocID="{A89CE068-982A-8D4E-954F-EF421036B0F2}" presName="background4" presStyleLbl="node4" presStyleIdx="8" presStyleCnt="10"/>
      <dgm:spPr/>
    </dgm:pt>
    <dgm:pt modelId="{68C3C12D-239F-0349-AA63-7DC83F901D3A}" type="pres">
      <dgm:prSet presAssocID="{A89CE068-982A-8D4E-954F-EF421036B0F2}" presName="text4" presStyleLbl="fgAcc4" presStyleIdx="8" presStyleCnt="10">
        <dgm:presLayoutVars>
          <dgm:chPref val="3"/>
        </dgm:presLayoutVars>
      </dgm:prSet>
      <dgm:spPr/>
    </dgm:pt>
    <dgm:pt modelId="{D85F0825-511A-6941-9694-C726B2C0D7BC}" type="pres">
      <dgm:prSet presAssocID="{A89CE068-982A-8D4E-954F-EF421036B0F2}" presName="hierChild5" presStyleCnt="0"/>
      <dgm:spPr/>
    </dgm:pt>
    <dgm:pt modelId="{71D0651E-580A-6D4A-8EB0-F52E54B6395B}" type="pres">
      <dgm:prSet presAssocID="{37B4A9A3-83B7-D149-8309-79F02D00B18E}" presName="Name23" presStyleLbl="parChTrans1D4" presStyleIdx="9" presStyleCnt="10"/>
      <dgm:spPr/>
    </dgm:pt>
    <dgm:pt modelId="{5622F4A4-6A53-0E4D-8997-B4ACC3D3B873}" type="pres">
      <dgm:prSet presAssocID="{247DD0DF-E592-9747-ACBB-35FE9D10B7F9}" presName="hierRoot4" presStyleCnt="0"/>
      <dgm:spPr/>
    </dgm:pt>
    <dgm:pt modelId="{17BA80A9-4B2E-F14B-86E5-6EFBCA5D7BDE}" type="pres">
      <dgm:prSet presAssocID="{247DD0DF-E592-9747-ACBB-35FE9D10B7F9}" presName="composite4" presStyleCnt="0"/>
      <dgm:spPr/>
    </dgm:pt>
    <dgm:pt modelId="{F27A039B-3359-AD45-9C1D-289BC7EFB31D}" type="pres">
      <dgm:prSet presAssocID="{247DD0DF-E592-9747-ACBB-35FE9D10B7F9}" presName="background4" presStyleLbl="node4" presStyleIdx="9" presStyleCnt="10"/>
      <dgm:spPr/>
    </dgm:pt>
    <dgm:pt modelId="{7DF90DC0-91A6-724F-8783-145E0336069B}" type="pres">
      <dgm:prSet presAssocID="{247DD0DF-E592-9747-ACBB-35FE9D10B7F9}" presName="text4" presStyleLbl="fgAcc4" presStyleIdx="9" presStyleCnt="10">
        <dgm:presLayoutVars>
          <dgm:chPref val="3"/>
        </dgm:presLayoutVars>
      </dgm:prSet>
      <dgm:spPr/>
    </dgm:pt>
    <dgm:pt modelId="{0B3F07EF-7ED1-5044-8810-CAB38D6433BB}" type="pres">
      <dgm:prSet presAssocID="{247DD0DF-E592-9747-ACBB-35FE9D10B7F9}" presName="hierChild5" presStyleCnt="0"/>
      <dgm:spPr/>
    </dgm:pt>
  </dgm:ptLst>
  <dgm:cxnLst>
    <dgm:cxn modelId="{D8F76400-0157-3042-A57D-2D1FAE0316E7}" type="presOf" srcId="{1DD861DD-A4A9-B34A-8F72-027F1AB436B1}" destId="{6F957336-B5FF-2246-A22E-CED1528AFBC7}" srcOrd="0" destOrd="0" presId="urn:microsoft.com/office/officeart/2005/8/layout/hierarchy1"/>
    <dgm:cxn modelId="{D92F7001-0771-E844-968A-1CFFBAC19CFA}" type="presOf" srcId="{EDE0ED12-2256-F948-8E8B-76D0DE95E101}" destId="{53EE4C0E-48A2-F746-BA55-4F8E42BF5BBA}" srcOrd="0" destOrd="0" presId="urn:microsoft.com/office/officeart/2005/8/layout/hierarchy1"/>
    <dgm:cxn modelId="{E1DDFF0F-AC4B-6648-AE5E-13CEF96992E1}" type="presOf" srcId="{08BB1EB7-D65A-DA4E-8D24-8DF388B0B5EE}" destId="{B90DFD9B-8348-A64A-8592-63A30717FCB0}" srcOrd="0" destOrd="0" presId="urn:microsoft.com/office/officeart/2005/8/layout/hierarchy1"/>
    <dgm:cxn modelId="{5C2E1A11-3D5A-7E47-A0DF-B98C8D68778C}" type="presOf" srcId="{1182A272-E80E-A74B-8BA3-A5EC426FDCEE}" destId="{DF6CACC4-EAF5-2B4D-8741-0D8189C1347E}" srcOrd="0" destOrd="0" presId="urn:microsoft.com/office/officeart/2005/8/layout/hierarchy1"/>
    <dgm:cxn modelId="{864F681D-A672-DE4F-9EA5-520DF8049086}" type="presOf" srcId="{5273AA79-E64D-6C48-8057-5809BF67D991}" destId="{5F170B94-7FA8-2749-B4C9-51207394A7CB}" srcOrd="0" destOrd="0" presId="urn:microsoft.com/office/officeart/2005/8/layout/hierarchy1"/>
    <dgm:cxn modelId="{852C991F-1486-FC48-B5FB-ADCE5DEEDD28}" type="presOf" srcId="{087445E6-37D8-E943-8A43-F3F65E2AD9E1}" destId="{11BB0533-5339-994C-9A17-EEE25110381A}" srcOrd="0" destOrd="0" presId="urn:microsoft.com/office/officeart/2005/8/layout/hierarchy1"/>
    <dgm:cxn modelId="{68EDDD25-8DD1-854A-8EA1-32E8586A373F}" srcId="{5273AA79-E64D-6C48-8057-5809BF67D991}" destId="{A89CE068-982A-8D4E-954F-EF421036B0F2}" srcOrd="0" destOrd="0" parTransId="{65C2D412-A24B-D842-B02B-11C7D285CBC0}" sibTransId="{D54C67FD-9E9D-D94B-BFB0-392AE6710CE1}"/>
    <dgm:cxn modelId="{D1110126-C916-2842-A5E3-0EF426022217}" srcId="{86EEFFBA-F87A-E842-A9C3-EE1081E5238A}" destId="{DB265DCF-FD19-D044-9AC0-5DB1813153D7}" srcOrd="0" destOrd="0" parTransId="{1BB10FC1-63F9-054A-9212-ADF178C1C94F}" sibTransId="{55AAB178-C4C3-2141-BB8C-0AC0D26774F8}"/>
    <dgm:cxn modelId="{3B4AF428-153E-E84D-A2A8-4BE11BEA928C}" srcId="{1182A272-E80E-A74B-8BA3-A5EC426FDCEE}" destId="{5273AA79-E64D-6C48-8057-5809BF67D991}" srcOrd="0" destOrd="0" parTransId="{0E40E499-47C5-644A-8A80-4535721D246D}" sibTransId="{453AC347-4CBA-614A-AF67-1FED352235A5}"/>
    <dgm:cxn modelId="{1ECE0729-3AC5-7843-95FC-AACD3C5EE209}" type="presOf" srcId="{4D6640F1-0EC5-E948-81A4-5889F85B8B37}" destId="{4441D473-B915-EC45-96C9-A677F37EF9CA}" srcOrd="0" destOrd="0" presId="urn:microsoft.com/office/officeart/2005/8/layout/hierarchy1"/>
    <dgm:cxn modelId="{7E5EC431-5BF1-344D-9DC8-C6DC5F8A14BE}" type="presOf" srcId="{DB265DCF-FD19-D044-9AC0-5DB1813153D7}" destId="{6D7A94CF-82DC-7F4B-B566-9F3745FB5C89}" srcOrd="0" destOrd="0" presId="urn:microsoft.com/office/officeart/2005/8/layout/hierarchy1"/>
    <dgm:cxn modelId="{2B75EE3E-0C61-F247-A65A-8B50D034B743}" srcId="{DB265DCF-FD19-D044-9AC0-5DB1813153D7}" destId="{F2494FE1-C006-C945-9A79-4F09F35417B7}" srcOrd="0" destOrd="0" parTransId="{F0EC57BA-D31B-8D45-8EC9-7E3D0AD049EF}" sibTransId="{00F68D9B-B3AE-7142-8965-04426FFC6240}"/>
    <dgm:cxn modelId="{B039103F-CE58-3D4E-9D4C-C58D4CF7A479}" type="presOf" srcId="{D40CDC2D-1E7F-3B48-B584-5E81977D1E6C}" destId="{A918E0DD-613A-7242-850D-E1A9C8AA1DFD}" srcOrd="0" destOrd="0" presId="urn:microsoft.com/office/officeart/2005/8/layout/hierarchy1"/>
    <dgm:cxn modelId="{D22D8340-E725-284A-9695-DBED510A6D9B}" type="presOf" srcId="{A89CE068-982A-8D4E-954F-EF421036B0F2}" destId="{68C3C12D-239F-0349-AA63-7DC83F901D3A}" srcOrd="0" destOrd="0" presId="urn:microsoft.com/office/officeart/2005/8/layout/hierarchy1"/>
    <dgm:cxn modelId="{0CCDF644-C161-B146-BBB8-2F8636E0D0A7}" type="presOf" srcId="{F0EC57BA-D31B-8D45-8EC9-7E3D0AD049EF}" destId="{572DB999-EBE3-BE48-98A0-D26132C47FDC}" srcOrd="0" destOrd="0" presId="urn:microsoft.com/office/officeart/2005/8/layout/hierarchy1"/>
    <dgm:cxn modelId="{EBC0A74A-62C7-3B48-B84F-CD4875E5382B}" type="presOf" srcId="{1BB10FC1-63F9-054A-9212-ADF178C1C94F}" destId="{9D4F04BE-7DE6-6243-90CA-03942E323B72}" srcOrd="0" destOrd="0" presId="urn:microsoft.com/office/officeart/2005/8/layout/hierarchy1"/>
    <dgm:cxn modelId="{E77A5A51-F0BE-1D41-9AD6-52C24C774973}" srcId="{DB265DCF-FD19-D044-9AC0-5DB1813153D7}" destId="{007E0340-7C10-554D-B96C-83C1EEC961D9}" srcOrd="1" destOrd="0" parTransId="{6FD4FEEE-EC45-CB4E-9C47-45DDF7CBB048}" sibTransId="{0D59CFDB-7F5F-194B-80A2-7055C4F27E98}"/>
    <dgm:cxn modelId="{01150062-0EE9-1944-ACC3-CADB1AA61B7D}" srcId="{F2494FE1-C006-C945-9A79-4F09F35417B7}" destId="{A19981AC-431F-3844-9644-AD12DD8240FE}" srcOrd="0" destOrd="0" parTransId="{55C06DB3-7174-0142-8C22-1EB6E326CA1C}" sibTransId="{12D98EAE-9083-7D4A-8DA6-EBA4629E59DD}"/>
    <dgm:cxn modelId="{FB0F516C-CE7F-0C4F-82BF-468DB0CEF1A8}" type="presOf" srcId="{007E0340-7C10-554D-B96C-83C1EEC961D9}" destId="{F6263E54-449A-B64E-873B-BA90FF0D150C}" srcOrd="0" destOrd="0" presId="urn:microsoft.com/office/officeart/2005/8/layout/hierarchy1"/>
    <dgm:cxn modelId="{BFDE326D-C92D-C743-9DCE-F3036942F73C}" srcId="{D18FD905-4987-7D44-8C13-018911C776CC}" destId="{DCC180CC-2FC3-9E42-9A9E-20CDD7B7F36B}" srcOrd="0" destOrd="0" parTransId="{194ED195-E373-2344-B1D8-8B5F3DE00B74}" sibTransId="{D1E9A8D7-0341-814D-97FC-9BE76A275285}"/>
    <dgm:cxn modelId="{C9601E7A-F9E6-E648-A86A-8B9B7FAE2A45}" type="presOf" srcId="{37B4A9A3-83B7-D149-8309-79F02D00B18E}" destId="{71D0651E-580A-6D4A-8EB0-F52E54B6395B}" srcOrd="0" destOrd="0" presId="urn:microsoft.com/office/officeart/2005/8/layout/hierarchy1"/>
    <dgm:cxn modelId="{63F64981-DCD6-0A43-A047-873160388445}" type="presOf" srcId="{0E40E499-47C5-644A-8A80-4535721D246D}" destId="{0C064D88-6028-2344-A790-95CB626E375A}" srcOrd="0" destOrd="0" presId="urn:microsoft.com/office/officeart/2005/8/layout/hierarchy1"/>
    <dgm:cxn modelId="{0E29E18A-491A-7045-9A1B-1A58F0B9EEC6}" type="presOf" srcId="{D18FD905-4987-7D44-8C13-018911C776CC}" destId="{A716C676-9879-2641-A2AF-5D571A3623C6}" srcOrd="0" destOrd="0" presId="urn:microsoft.com/office/officeart/2005/8/layout/hierarchy1"/>
    <dgm:cxn modelId="{B53AAB8C-61E4-5547-9E26-7FF7FFBD865A}" srcId="{D18FD905-4987-7D44-8C13-018911C776CC}" destId="{2DA8B673-A928-5343-AFAB-3020A21493F1}" srcOrd="1" destOrd="0" parTransId="{425203FB-C089-4845-A6CA-F3E16F3AD529}" sibTransId="{91017667-32AF-0841-AE39-395B83ED695F}"/>
    <dgm:cxn modelId="{C06F5391-5B3E-F240-86AE-527DA83CDA37}" type="presOf" srcId="{A19981AC-431F-3844-9644-AD12DD8240FE}" destId="{58F590E6-8CDE-874D-85D8-2CAC9F704DA8}" srcOrd="0" destOrd="0" presId="urn:microsoft.com/office/officeart/2005/8/layout/hierarchy1"/>
    <dgm:cxn modelId="{AABE6491-64C5-EF49-AFE3-660E5915062D}" type="presOf" srcId="{2DA8B673-A928-5343-AFAB-3020A21493F1}" destId="{AF823626-EB31-A746-B177-CE561D4C5DF2}" srcOrd="0" destOrd="0" presId="urn:microsoft.com/office/officeart/2005/8/layout/hierarchy1"/>
    <dgm:cxn modelId="{D9F6EC93-C6B1-0A47-9895-FC7ABCAC51E9}" type="presOf" srcId="{425203FB-C089-4845-A6CA-F3E16F3AD529}" destId="{2E43C23C-6785-9148-9902-906F24C3A419}" srcOrd="0" destOrd="0" presId="urn:microsoft.com/office/officeart/2005/8/layout/hierarchy1"/>
    <dgm:cxn modelId="{2EC5989D-E674-054E-A5A2-C8C60F011845}" srcId="{4D6640F1-0EC5-E948-81A4-5889F85B8B37}" destId="{86EEFFBA-F87A-E842-A9C3-EE1081E5238A}" srcOrd="0" destOrd="0" parTransId="{719B4489-3D0C-2C4D-B4C1-6E437C1AAEEF}" sibTransId="{94FD9484-B84D-D849-B853-C4B56A7948D9}"/>
    <dgm:cxn modelId="{14C9D69D-1A95-6A42-A7A3-3776ED3ABCA3}" srcId="{DB265DCF-FD19-D044-9AC0-5DB1813153D7}" destId="{1182A272-E80E-A74B-8BA3-A5EC426FDCEE}" srcOrd="2" destOrd="0" parTransId="{D40CDC2D-1E7F-3B48-B584-5E81977D1E6C}" sibTransId="{59E1DA0E-432A-2345-9573-132E995F36DC}"/>
    <dgm:cxn modelId="{EFC709A9-7B84-6143-A51E-B967B3102F85}" srcId="{A19981AC-431F-3844-9644-AD12DD8240FE}" destId="{D96A08DB-17CA-8546-8FDC-8A9CA36BB7D7}" srcOrd="1" destOrd="0" parTransId="{EDE0ED12-2256-F948-8E8B-76D0DE95E101}" sibTransId="{A6CDC488-51F5-9B4F-B45D-19528EF3F93A}"/>
    <dgm:cxn modelId="{AD721FB1-C010-F744-9E6C-4CEF03B90823}" type="presOf" srcId="{194ED195-E373-2344-B1D8-8B5F3DE00B74}" destId="{19915748-5985-2A4A-B491-C0352F4A34EE}" srcOrd="0" destOrd="0" presId="urn:microsoft.com/office/officeart/2005/8/layout/hierarchy1"/>
    <dgm:cxn modelId="{0AF84AB3-481B-8442-942D-907AEB28194A}" type="presOf" srcId="{F2494FE1-C006-C945-9A79-4F09F35417B7}" destId="{4E1BD9EF-B751-BE4E-B93A-DFF8BD6DB674}" srcOrd="0" destOrd="0" presId="urn:microsoft.com/office/officeart/2005/8/layout/hierarchy1"/>
    <dgm:cxn modelId="{6458D0B6-5611-184C-B48A-9D47CC70E9B8}" type="presOf" srcId="{55C06DB3-7174-0142-8C22-1EB6E326CA1C}" destId="{122F9A89-9EE9-4E47-95D7-CC61E7DA6CB7}" srcOrd="0" destOrd="0" presId="urn:microsoft.com/office/officeart/2005/8/layout/hierarchy1"/>
    <dgm:cxn modelId="{DE988DBA-B657-C04A-8E9E-61375F3C1160}" srcId="{5273AA79-E64D-6C48-8057-5809BF67D991}" destId="{247DD0DF-E592-9747-ACBB-35FE9D10B7F9}" srcOrd="1" destOrd="0" parTransId="{37B4A9A3-83B7-D149-8309-79F02D00B18E}" sibTransId="{D312B8C0-2FC0-7344-8836-E837DF244EAA}"/>
    <dgm:cxn modelId="{C17651BD-F006-1540-93F0-1420C844267D}" srcId="{D18FD905-4987-7D44-8C13-018911C776CC}" destId="{08BB1EB7-D65A-DA4E-8D24-8DF388B0B5EE}" srcOrd="2" destOrd="0" parTransId="{087445E6-37D8-E943-8A43-F3F65E2AD9E1}" sibTransId="{DFDD8C00-4D8A-3647-9389-4A19CFC155E2}"/>
    <dgm:cxn modelId="{BD1000CC-38BD-CC42-8D36-A640EA7FE127}" type="presOf" srcId="{DCC180CC-2FC3-9E42-9A9E-20CDD7B7F36B}" destId="{02ED99AF-4E8D-D042-8F94-9A44A0CADCC7}" srcOrd="0" destOrd="0" presId="urn:microsoft.com/office/officeart/2005/8/layout/hierarchy1"/>
    <dgm:cxn modelId="{D6E3F6D6-03F2-4C4C-8567-45884B35B116}" type="presOf" srcId="{D96A08DB-17CA-8546-8FDC-8A9CA36BB7D7}" destId="{CAF67AE8-06CE-A74C-BD09-4B265116BC7A}" srcOrd="0" destOrd="0" presId="urn:microsoft.com/office/officeart/2005/8/layout/hierarchy1"/>
    <dgm:cxn modelId="{61D4F9D9-B4AF-E349-9F16-A7223C97F5E0}" srcId="{007E0340-7C10-554D-B96C-83C1EEC961D9}" destId="{D18FD905-4987-7D44-8C13-018911C776CC}" srcOrd="0" destOrd="0" parTransId="{1DD861DD-A4A9-B34A-8F72-027F1AB436B1}" sibTransId="{2AF4F72E-EDA1-FF48-9EEB-9D6564C5A876}"/>
    <dgm:cxn modelId="{878927DA-80C7-124E-90EA-05F1EC62B0FE}" type="presOf" srcId="{6FD4FEEE-EC45-CB4E-9C47-45DDF7CBB048}" destId="{C54E4382-0150-804A-8522-C52F4B6581BE}" srcOrd="0" destOrd="0" presId="urn:microsoft.com/office/officeart/2005/8/layout/hierarchy1"/>
    <dgm:cxn modelId="{06052FDC-CF2F-1D46-A6C8-AEA32585B58B}" type="presOf" srcId="{44B6A911-FBE3-174A-871E-83617D670776}" destId="{75AC85A2-0F2B-F94B-8185-C41BD214F1D7}" srcOrd="0" destOrd="0" presId="urn:microsoft.com/office/officeart/2005/8/layout/hierarchy1"/>
    <dgm:cxn modelId="{97B418E0-90E9-DE46-8F00-E4985AF5C206}" type="presOf" srcId="{86EEFFBA-F87A-E842-A9C3-EE1081E5238A}" destId="{BF4D229E-0715-A34C-9E5B-D2A0D8FA0C1D}" srcOrd="0" destOrd="0" presId="urn:microsoft.com/office/officeart/2005/8/layout/hierarchy1"/>
    <dgm:cxn modelId="{0C740FE5-628D-5349-BEC1-0F230193E19E}" type="presOf" srcId="{ACF299E1-7EDD-A347-90BF-F18C884F8756}" destId="{B4625C5E-76CD-6240-BD06-69768DC5E305}" srcOrd="0" destOrd="0" presId="urn:microsoft.com/office/officeart/2005/8/layout/hierarchy1"/>
    <dgm:cxn modelId="{A6C9E0EE-7B4D-8644-8166-8E7AFB394D64}" type="presOf" srcId="{65C2D412-A24B-D842-B02B-11C7D285CBC0}" destId="{48E5B016-03CF-B74A-8D09-5B1FFEE550B4}" srcOrd="0" destOrd="0" presId="urn:microsoft.com/office/officeart/2005/8/layout/hierarchy1"/>
    <dgm:cxn modelId="{B41FDCF4-BE25-EF49-9A82-3D060A0B7364}" type="presOf" srcId="{247DD0DF-E592-9747-ACBB-35FE9D10B7F9}" destId="{7DF90DC0-91A6-724F-8783-145E0336069B}" srcOrd="0" destOrd="0" presId="urn:microsoft.com/office/officeart/2005/8/layout/hierarchy1"/>
    <dgm:cxn modelId="{E0EEDAF7-F6ED-B94E-BD6A-A701B738C91E}" srcId="{A19981AC-431F-3844-9644-AD12DD8240FE}" destId="{ACF299E1-7EDD-A347-90BF-F18C884F8756}" srcOrd="0" destOrd="0" parTransId="{44B6A911-FBE3-174A-871E-83617D670776}" sibTransId="{0AE975C5-8E1A-2745-B026-75D9F0601EC0}"/>
    <dgm:cxn modelId="{0F9B9E1B-B7E1-8043-889D-DB7A4EB80689}" type="presParOf" srcId="{4441D473-B915-EC45-96C9-A677F37EF9CA}" destId="{9ACD7FD5-DF17-C14A-A37B-85F07AD485E0}" srcOrd="0" destOrd="0" presId="urn:microsoft.com/office/officeart/2005/8/layout/hierarchy1"/>
    <dgm:cxn modelId="{1DB46010-9A0C-094E-8599-834144FDC496}" type="presParOf" srcId="{9ACD7FD5-DF17-C14A-A37B-85F07AD485E0}" destId="{F2187CB4-301E-9249-A682-F26011A48982}" srcOrd="0" destOrd="0" presId="urn:microsoft.com/office/officeart/2005/8/layout/hierarchy1"/>
    <dgm:cxn modelId="{43EEDFF5-CB5F-7049-816D-2CB4F3CDB7E6}" type="presParOf" srcId="{F2187CB4-301E-9249-A682-F26011A48982}" destId="{59628721-D9B8-BF43-9FE4-7F0DEDD5ADCB}" srcOrd="0" destOrd="0" presId="urn:microsoft.com/office/officeart/2005/8/layout/hierarchy1"/>
    <dgm:cxn modelId="{4013C007-466A-694D-9438-3992FE07CC66}" type="presParOf" srcId="{F2187CB4-301E-9249-A682-F26011A48982}" destId="{BF4D229E-0715-A34C-9E5B-D2A0D8FA0C1D}" srcOrd="1" destOrd="0" presId="urn:microsoft.com/office/officeart/2005/8/layout/hierarchy1"/>
    <dgm:cxn modelId="{D86B76B6-925E-F24A-8E7E-623A8F616242}" type="presParOf" srcId="{9ACD7FD5-DF17-C14A-A37B-85F07AD485E0}" destId="{959415F0-1C09-AC4B-9AAD-60F219CD6A60}" srcOrd="1" destOrd="0" presId="urn:microsoft.com/office/officeart/2005/8/layout/hierarchy1"/>
    <dgm:cxn modelId="{7E69EE36-45EC-A240-A017-23C265DDDFA3}" type="presParOf" srcId="{959415F0-1C09-AC4B-9AAD-60F219CD6A60}" destId="{9D4F04BE-7DE6-6243-90CA-03942E323B72}" srcOrd="0" destOrd="0" presId="urn:microsoft.com/office/officeart/2005/8/layout/hierarchy1"/>
    <dgm:cxn modelId="{E677FE13-78A9-7546-9C6A-E0389FB39B8D}" type="presParOf" srcId="{959415F0-1C09-AC4B-9AAD-60F219CD6A60}" destId="{567BD294-905B-9E40-9CF6-688969C5E765}" srcOrd="1" destOrd="0" presId="urn:microsoft.com/office/officeart/2005/8/layout/hierarchy1"/>
    <dgm:cxn modelId="{E8D6FF7E-ACF2-D84A-8A08-1E7C2BB54F2A}" type="presParOf" srcId="{567BD294-905B-9E40-9CF6-688969C5E765}" destId="{7E6FCACA-4E82-5741-BDFB-8BF2A0BD012B}" srcOrd="0" destOrd="0" presId="urn:microsoft.com/office/officeart/2005/8/layout/hierarchy1"/>
    <dgm:cxn modelId="{CD0995B3-144F-2140-A862-0B3C8B2553E0}" type="presParOf" srcId="{7E6FCACA-4E82-5741-BDFB-8BF2A0BD012B}" destId="{1D80BF42-3E1F-C148-8B2E-ED62FA06EC2C}" srcOrd="0" destOrd="0" presId="urn:microsoft.com/office/officeart/2005/8/layout/hierarchy1"/>
    <dgm:cxn modelId="{31E31135-F818-6643-9F10-1285B2CAC2B5}" type="presParOf" srcId="{7E6FCACA-4E82-5741-BDFB-8BF2A0BD012B}" destId="{6D7A94CF-82DC-7F4B-B566-9F3745FB5C89}" srcOrd="1" destOrd="0" presId="urn:microsoft.com/office/officeart/2005/8/layout/hierarchy1"/>
    <dgm:cxn modelId="{E93E987B-4714-4147-B45F-618BBE4A5F1B}" type="presParOf" srcId="{567BD294-905B-9E40-9CF6-688969C5E765}" destId="{1CC0DCF6-8D51-BC4B-A048-1A9EAB76C08F}" srcOrd="1" destOrd="0" presId="urn:microsoft.com/office/officeart/2005/8/layout/hierarchy1"/>
    <dgm:cxn modelId="{9C3F987E-FA49-3041-B278-09CC86EBD710}" type="presParOf" srcId="{1CC0DCF6-8D51-BC4B-A048-1A9EAB76C08F}" destId="{572DB999-EBE3-BE48-98A0-D26132C47FDC}" srcOrd="0" destOrd="0" presId="urn:microsoft.com/office/officeart/2005/8/layout/hierarchy1"/>
    <dgm:cxn modelId="{A9B51982-67F8-C744-B759-C6A361C2B55A}" type="presParOf" srcId="{1CC0DCF6-8D51-BC4B-A048-1A9EAB76C08F}" destId="{24CE5171-EE84-0F43-9EE1-BA9B44429BD0}" srcOrd="1" destOrd="0" presId="urn:microsoft.com/office/officeart/2005/8/layout/hierarchy1"/>
    <dgm:cxn modelId="{F9C448B1-29A6-1E4E-8980-D436B18B83ED}" type="presParOf" srcId="{24CE5171-EE84-0F43-9EE1-BA9B44429BD0}" destId="{FA3A0A49-C334-0341-8EC6-F7AAD934DCDE}" srcOrd="0" destOrd="0" presId="urn:microsoft.com/office/officeart/2005/8/layout/hierarchy1"/>
    <dgm:cxn modelId="{C4F64BAE-E872-E542-9BFE-E922674723E7}" type="presParOf" srcId="{FA3A0A49-C334-0341-8EC6-F7AAD934DCDE}" destId="{F4833B75-D141-F64D-B277-77BAACBC2229}" srcOrd="0" destOrd="0" presId="urn:microsoft.com/office/officeart/2005/8/layout/hierarchy1"/>
    <dgm:cxn modelId="{8015D3DE-78C6-AF43-886E-FE8D0A67AD9B}" type="presParOf" srcId="{FA3A0A49-C334-0341-8EC6-F7AAD934DCDE}" destId="{4E1BD9EF-B751-BE4E-B93A-DFF8BD6DB674}" srcOrd="1" destOrd="0" presId="urn:microsoft.com/office/officeart/2005/8/layout/hierarchy1"/>
    <dgm:cxn modelId="{E9BFD967-ED71-414C-A6EA-B543997CB07A}" type="presParOf" srcId="{24CE5171-EE84-0F43-9EE1-BA9B44429BD0}" destId="{6701B77D-9476-064F-B0EB-16BD8C5883A1}" srcOrd="1" destOrd="0" presId="urn:microsoft.com/office/officeart/2005/8/layout/hierarchy1"/>
    <dgm:cxn modelId="{962B7D54-77FC-724E-973F-211929083FB9}" type="presParOf" srcId="{6701B77D-9476-064F-B0EB-16BD8C5883A1}" destId="{122F9A89-9EE9-4E47-95D7-CC61E7DA6CB7}" srcOrd="0" destOrd="0" presId="urn:microsoft.com/office/officeart/2005/8/layout/hierarchy1"/>
    <dgm:cxn modelId="{F1F73A13-B06E-934E-977F-559A7CBB5B34}" type="presParOf" srcId="{6701B77D-9476-064F-B0EB-16BD8C5883A1}" destId="{F1D71919-9CD8-6E4D-A825-C9D52BD953B9}" srcOrd="1" destOrd="0" presId="urn:microsoft.com/office/officeart/2005/8/layout/hierarchy1"/>
    <dgm:cxn modelId="{883C4F8D-D788-7141-821C-848C6D9C7A4C}" type="presParOf" srcId="{F1D71919-9CD8-6E4D-A825-C9D52BD953B9}" destId="{15BB14A0-0865-E24B-BE76-379348FE9F34}" srcOrd="0" destOrd="0" presId="urn:microsoft.com/office/officeart/2005/8/layout/hierarchy1"/>
    <dgm:cxn modelId="{1CD2D63C-D78A-354B-B79B-09B2F14E9130}" type="presParOf" srcId="{15BB14A0-0865-E24B-BE76-379348FE9F34}" destId="{2CE950B8-C20E-CA48-B4A6-5C4C70813369}" srcOrd="0" destOrd="0" presId="urn:microsoft.com/office/officeart/2005/8/layout/hierarchy1"/>
    <dgm:cxn modelId="{B7D02017-266B-0043-8787-4217D88F8E55}" type="presParOf" srcId="{15BB14A0-0865-E24B-BE76-379348FE9F34}" destId="{58F590E6-8CDE-874D-85D8-2CAC9F704DA8}" srcOrd="1" destOrd="0" presId="urn:microsoft.com/office/officeart/2005/8/layout/hierarchy1"/>
    <dgm:cxn modelId="{D58610F3-3742-1F48-B253-AF6F9D3974D9}" type="presParOf" srcId="{F1D71919-9CD8-6E4D-A825-C9D52BD953B9}" destId="{28A989C7-082C-C344-BBF3-221DC09D0D0A}" srcOrd="1" destOrd="0" presId="urn:microsoft.com/office/officeart/2005/8/layout/hierarchy1"/>
    <dgm:cxn modelId="{D1871E0C-890B-3A41-BF57-DDED75041A0B}" type="presParOf" srcId="{28A989C7-082C-C344-BBF3-221DC09D0D0A}" destId="{75AC85A2-0F2B-F94B-8185-C41BD214F1D7}" srcOrd="0" destOrd="0" presId="urn:microsoft.com/office/officeart/2005/8/layout/hierarchy1"/>
    <dgm:cxn modelId="{0B5275C9-E0EC-664D-A1CA-BEA5B028C236}" type="presParOf" srcId="{28A989C7-082C-C344-BBF3-221DC09D0D0A}" destId="{B8959856-64A7-724C-81B4-F9A0359F4675}" srcOrd="1" destOrd="0" presId="urn:microsoft.com/office/officeart/2005/8/layout/hierarchy1"/>
    <dgm:cxn modelId="{3FB5946D-2176-6348-A300-E13E75679904}" type="presParOf" srcId="{B8959856-64A7-724C-81B4-F9A0359F4675}" destId="{AA37D335-8552-5946-8AF5-7EF70CD95505}" srcOrd="0" destOrd="0" presId="urn:microsoft.com/office/officeart/2005/8/layout/hierarchy1"/>
    <dgm:cxn modelId="{4AFB4966-4019-164C-B1FA-111872C56695}" type="presParOf" srcId="{AA37D335-8552-5946-8AF5-7EF70CD95505}" destId="{98685902-D212-FD45-AD49-67F10AC4ACF2}" srcOrd="0" destOrd="0" presId="urn:microsoft.com/office/officeart/2005/8/layout/hierarchy1"/>
    <dgm:cxn modelId="{3E906E90-8864-AF45-9421-BF7D352B40CE}" type="presParOf" srcId="{AA37D335-8552-5946-8AF5-7EF70CD95505}" destId="{B4625C5E-76CD-6240-BD06-69768DC5E305}" srcOrd="1" destOrd="0" presId="urn:microsoft.com/office/officeart/2005/8/layout/hierarchy1"/>
    <dgm:cxn modelId="{8F08542D-1822-C94A-AC33-03123F493BF3}" type="presParOf" srcId="{B8959856-64A7-724C-81B4-F9A0359F4675}" destId="{E668AAA7-3F02-584A-87C9-A7D1D9CE6F55}" srcOrd="1" destOrd="0" presId="urn:microsoft.com/office/officeart/2005/8/layout/hierarchy1"/>
    <dgm:cxn modelId="{1D2DC73E-8FA3-A548-A09E-A6704344E61C}" type="presParOf" srcId="{28A989C7-082C-C344-BBF3-221DC09D0D0A}" destId="{53EE4C0E-48A2-F746-BA55-4F8E42BF5BBA}" srcOrd="2" destOrd="0" presId="urn:microsoft.com/office/officeart/2005/8/layout/hierarchy1"/>
    <dgm:cxn modelId="{FA184D1A-8783-034C-862A-80EFA85FAE16}" type="presParOf" srcId="{28A989C7-082C-C344-BBF3-221DC09D0D0A}" destId="{87E0383E-CCFA-394D-B3E6-0155C0B09A95}" srcOrd="3" destOrd="0" presId="urn:microsoft.com/office/officeart/2005/8/layout/hierarchy1"/>
    <dgm:cxn modelId="{B9E968E5-1AA7-074F-A3D7-76DF1E1BBA7E}" type="presParOf" srcId="{87E0383E-CCFA-394D-B3E6-0155C0B09A95}" destId="{ABFDDE1F-4AFC-0447-8223-A2500C5A510D}" srcOrd="0" destOrd="0" presId="urn:microsoft.com/office/officeart/2005/8/layout/hierarchy1"/>
    <dgm:cxn modelId="{35D4A772-9205-3C4A-A868-FBA28D2C9555}" type="presParOf" srcId="{ABFDDE1F-4AFC-0447-8223-A2500C5A510D}" destId="{9A5F54C3-0205-F647-BFFC-EE8F33E9D19D}" srcOrd="0" destOrd="0" presId="urn:microsoft.com/office/officeart/2005/8/layout/hierarchy1"/>
    <dgm:cxn modelId="{66A37496-0D4F-0C44-B00D-C7C9C402887D}" type="presParOf" srcId="{ABFDDE1F-4AFC-0447-8223-A2500C5A510D}" destId="{CAF67AE8-06CE-A74C-BD09-4B265116BC7A}" srcOrd="1" destOrd="0" presId="urn:microsoft.com/office/officeart/2005/8/layout/hierarchy1"/>
    <dgm:cxn modelId="{910816FA-AB0A-E340-9E3F-8449C8E8D1E4}" type="presParOf" srcId="{87E0383E-CCFA-394D-B3E6-0155C0B09A95}" destId="{F0C05BD0-F47E-0E43-B418-9109709B5CAF}" srcOrd="1" destOrd="0" presId="urn:microsoft.com/office/officeart/2005/8/layout/hierarchy1"/>
    <dgm:cxn modelId="{42B84D8E-6CE1-0C4C-A9FD-043BC638A8D4}" type="presParOf" srcId="{1CC0DCF6-8D51-BC4B-A048-1A9EAB76C08F}" destId="{C54E4382-0150-804A-8522-C52F4B6581BE}" srcOrd="2" destOrd="0" presId="urn:microsoft.com/office/officeart/2005/8/layout/hierarchy1"/>
    <dgm:cxn modelId="{A3EE3A90-AAEE-B745-9356-0BF6CFF64FFF}" type="presParOf" srcId="{1CC0DCF6-8D51-BC4B-A048-1A9EAB76C08F}" destId="{9FDCE874-5108-9840-9E6B-7C94F28ECA45}" srcOrd="3" destOrd="0" presId="urn:microsoft.com/office/officeart/2005/8/layout/hierarchy1"/>
    <dgm:cxn modelId="{D8BB0C9B-8BC4-254D-B76E-01F72CDF2719}" type="presParOf" srcId="{9FDCE874-5108-9840-9E6B-7C94F28ECA45}" destId="{90ECCF6C-7120-9E46-8901-2CC6A1C4106F}" srcOrd="0" destOrd="0" presId="urn:microsoft.com/office/officeart/2005/8/layout/hierarchy1"/>
    <dgm:cxn modelId="{E6D68E27-DF8C-AC49-B047-BA9565EFF556}" type="presParOf" srcId="{90ECCF6C-7120-9E46-8901-2CC6A1C4106F}" destId="{D6D19107-C9B3-AD47-B4DA-EEE1F8C6328F}" srcOrd="0" destOrd="0" presId="urn:microsoft.com/office/officeart/2005/8/layout/hierarchy1"/>
    <dgm:cxn modelId="{65B23975-6E88-B54D-ABED-13A38BAB1695}" type="presParOf" srcId="{90ECCF6C-7120-9E46-8901-2CC6A1C4106F}" destId="{F6263E54-449A-B64E-873B-BA90FF0D150C}" srcOrd="1" destOrd="0" presId="urn:microsoft.com/office/officeart/2005/8/layout/hierarchy1"/>
    <dgm:cxn modelId="{97BDF9C6-AE35-1A46-87D4-EC6365167B85}" type="presParOf" srcId="{9FDCE874-5108-9840-9E6B-7C94F28ECA45}" destId="{68CD4731-133E-764D-B411-93B38FCA77C7}" srcOrd="1" destOrd="0" presId="urn:microsoft.com/office/officeart/2005/8/layout/hierarchy1"/>
    <dgm:cxn modelId="{81FF1DCE-5F65-764F-B712-1CB36BE4BB16}" type="presParOf" srcId="{68CD4731-133E-764D-B411-93B38FCA77C7}" destId="{6F957336-B5FF-2246-A22E-CED1528AFBC7}" srcOrd="0" destOrd="0" presId="urn:microsoft.com/office/officeart/2005/8/layout/hierarchy1"/>
    <dgm:cxn modelId="{84CF78E4-9006-C44B-8F7A-B5E5DDF4C935}" type="presParOf" srcId="{68CD4731-133E-764D-B411-93B38FCA77C7}" destId="{D19C1A55-5BD2-9943-A885-F62D4A914CBC}" srcOrd="1" destOrd="0" presId="urn:microsoft.com/office/officeart/2005/8/layout/hierarchy1"/>
    <dgm:cxn modelId="{7807E583-FF78-7D41-92C3-358B48E40901}" type="presParOf" srcId="{D19C1A55-5BD2-9943-A885-F62D4A914CBC}" destId="{5EB462C1-822C-4A48-A350-F5D56ACBA72F}" srcOrd="0" destOrd="0" presId="urn:microsoft.com/office/officeart/2005/8/layout/hierarchy1"/>
    <dgm:cxn modelId="{A93E6BB4-0387-824A-8E68-DBFE7856BB14}" type="presParOf" srcId="{5EB462C1-822C-4A48-A350-F5D56ACBA72F}" destId="{678C11C8-17A0-BF45-B26F-AA920FE2CA78}" srcOrd="0" destOrd="0" presId="urn:microsoft.com/office/officeart/2005/8/layout/hierarchy1"/>
    <dgm:cxn modelId="{CA7DD9B0-6ED5-1445-BFAD-AE0B7D52216D}" type="presParOf" srcId="{5EB462C1-822C-4A48-A350-F5D56ACBA72F}" destId="{A716C676-9879-2641-A2AF-5D571A3623C6}" srcOrd="1" destOrd="0" presId="urn:microsoft.com/office/officeart/2005/8/layout/hierarchy1"/>
    <dgm:cxn modelId="{881BC680-B8F2-6546-BBF9-6FAD6D3BCD97}" type="presParOf" srcId="{D19C1A55-5BD2-9943-A885-F62D4A914CBC}" destId="{D78729C2-2547-EC41-9E8C-DA012730616A}" srcOrd="1" destOrd="0" presId="urn:microsoft.com/office/officeart/2005/8/layout/hierarchy1"/>
    <dgm:cxn modelId="{C798A5B3-E13C-444A-8A31-53F06E0C8B03}" type="presParOf" srcId="{D78729C2-2547-EC41-9E8C-DA012730616A}" destId="{19915748-5985-2A4A-B491-C0352F4A34EE}" srcOrd="0" destOrd="0" presId="urn:microsoft.com/office/officeart/2005/8/layout/hierarchy1"/>
    <dgm:cxn modelId="{12C3DC66-6D3C-9240-9175-D9B8EB3E2221}" type="presParOf" srcId="{D78729C2-2547-EC41-9E8C-DA012730616A}" destId="{72DD93BF-BB7C-D64D-829D-1EAB721FCFF5}" srcOrd="1" destOrd="0" presId="urn:microsoft.com/office/officeart/2005/8/layout/hierarchy1"/>
    <dgm:cxn modelId="{984AE142-2B27-D549-AE79-857B1A1C0EE0}" type="presParOf" srcId="{72DD93BF-BB7C-D64D-829D-1EAB721FCFF5}" destId="{B808F050-22C4-6C44-9BAB-0C6B4B08AB14}" srcOrd="0" destOrd="0" presId="urn:microsoft.com/office/officeart/2005/8/layout/hierarchy1"/>
    <dgm:cxn modelId="{DDA95E2B-E769-9F4D-ABEB-76174115084B}" type="presParOf" srcId="{B808F050-22C4-6C44-9BAB-0C6B4B08AB14}" destId="{FB80B3D0-27CF-8A48-BEDB-F29DF78AF868}" srcOrd="0" destOrd="0" presId="urn:microsoft.com/office/officeart/2005/8/layout/hierarchy1"/>
    <dgm:cxn modelId="{F8B21C7B-F42E-5F40-8BEA-3BA8AE5EC296}" type="presParOf" srcId="{B808F050-22C4-6C44-9BAB-0C6B4B08AB14}" destId="{02ED99AF-4E8D-D042-8F94-9A44A0CADCC7}" srcOrd="1" destOrd="0" presId="urn:microsoft.com/office/officeart/2005/8/layout/hierarchy1"/>
    <dgm:cxn modelId="{8EBDCD22-FF4D-9745-BD9F-EA218F367221}" type="presParOf" srcId="{72DD93BF-BB7C-D64D-829D-1EAB721FCFF5}" destId="{424E76A3-F4E1-6D4A-8656-90BF3070E873}" srcOrd="1" destOrd="0" presId="urn:microsoft.com/office/officeart/2005/8/layout/hierarchy1"/>
    <dgm:cxn modelId="{88BA8656-426B-2549-A093-67BD21972755}" type="presParOf" srcId="{D78729C2-2547-EC41-9E8C-DA012730616A}" destId="{2E43C23C-6785-9148-9902-906F24C3A419}" srcOrd="2" destOrd="0" presId="urn:microsoft.com/office/officeart/2005/8/layout/hierarchy1"/>
    <dgm:cxn modelId="{D82C4C0E-06F6-7E41-8F05-D32FF8E038F7}" type="presParOf" srcId="{D78729C2-2547-EC41-9E8C-DA012730616A}" destId="{91A07843-6935-C447-8231-6915D2C57623}" srcOrd="3" destOrd="0" presId="urn:microsoft.com/office/officeart/2005/8/layout/hierarchy1"/>
    <dgm:cxn modelId="{4F2195EA-94E1-694D-889C-6BF257DCD05A}" type="presParOf" srcId="{91A07843-6935-C447-8231-6915D2C57623}" destId="{93FA6966-5569-524E-83C4-FDD07DDCE560}" srcOrd="0" destOrd="0" presId="urn:microsoft.com/office/officeart/2005/8/layout/hierarchy1"/>
    <dgm:cxn modelId="{32B4FDE7-5E0B-5B44-8D53-B51DF9304DCB}" type="presParOf" srcId="{93FA6966-5569-524E-83C4-FDD07DDCE560}" destId="{568C2C94-4176-3D4E-9F91-4395BF574117}" srcOrd="0" destOrd="0" presId="urn:microsoft.com/office/officeart/2005/8/layout/hierarchy1"/>
    <dgm:cxn modelId="{2573482F-397B-3740-8378-7F84FAB815B1}" type="presParOf" srcId="{93FA6966-5569-524E-83C4-FDD07DDCE560}" destId="{AF823626-EB31-A746-B177-CE561D4C5DF2}" srcOrd="1" destOrd="0" presId="urn:microsoft.com/office/officeart/2005/8/layout/hierarchy1"/>
    <dgm:cxn modelId="{D7B24078-1E1D-604C-AC31-C62D1BBF8398}" type="presParOf" srcId="{91A07843-6935-C447-8231-6915D2C57623}" destId="{AC3BBB46-9D59-0B41-92E5-668F34603BDD}" srcOrd="1" destOrd="0" presId="urn:microsoft.com/office/officeart/2005/8/layout/hierarchy1"/>
    <dgm:cxn modelId="{90CBA2EF-7A56-174C-A5BA-963CDCD29601}" type="presParOf" srcId="{D78729C2-2547-EC41-9E8C-DA012730616A}" destId="{11BB0533-5339-994C-9A17-EEE25110381A}" srcOrd="4" destOrd="0" presId="urn:microsoft.com/office/officeart/2005/8/layout/hierarchy1"/>
    <dgm:cxn modelId="{8A473C47-42C8-9C40-8D9C-4DD12EC71676}" type="presParOf" srcId="{D78729C2-2547-EC41-9E8C-DA012730616A}" destId="{696FDEAF-8A6C-7D47-9AF2-49BC8E26A493}" srcOrd="5" destOrd="0" presId="urn:microsoft.com/office/officeart/2005/8/layout/hierarchy1"/>
    <dgm:cxn modelId="{6450A588-8C3A-A546-82F7-890145CECD3F}" type="presParOf" srcId="{696FDEAF-8A6C-7D47-9AF2-49BC8E26A493}" destId="{19D8E1BE-1A27-2842-B311-61E3B056A44B}" srcOrd="0" destOrd="0" presId="urn:microsoft.com/office/officeart/2005/8/layout/hierarchy1"/>
    <dgm:cxn modelId="{8911D564-E78D-4141-B646-4BFB3C708DF8}" type="presParOf" srcId="{19D8E1BE-1A27-2842-B311-61E3B056A44B}" destId="{09AB85C6-B3CA-4547-B251-1E9878ADD505}" srcOrd="0" destOrd="0" presId="urn:microsoft.com/office/officeart/2005/8/layout/hierarchy1"/>
    <dgm:cxn modelId="{801F6667-A9A7-7746-AE39-8B8E0BCF1FA7}" type="presParOf" srcId="{19D8E1BE-1A27-2842-B311-61E3B056A44B}" destId="{B90DFD9B-8348-A64A-8592-63A30717FCB0}" srcOrd="1" destOrd="0" presId="urn:microsoft.com/office/officeart/2005/8/layout/hierarchy1"/>
    <dgm:cxn modelId="{35A4E768-C5B2-9643-96B1-81C6FDCB3AA6}" type="presParOf" srcId="{696FDEAF-8A6C-7D47-9AF2-49BC8E26A493}" destId="{301CE192-2544-7E41-BA06-9BA8291D1185}" srcOrd="1" destOrd="0" presId="urn:microsoft.com/office/officeart/2005/8/layout/hierarchy1"/>
    <dgm:cxn modelId="{6F58C1CE-C39E-B146-8C45-813106B80DF9}" type="presParOf" srcId="{1CC0DCF6-8D51-BC4B-A048-1A9EAB76C08F}" destId="{A918E0DD-613A-7242-850D-E1A9C8AA1DFD}" srcOrd="4" destOrd="0" presId="urn:microsoft.com/office/officeart/2005/8/layout/hierarchy1"/>
    <dgm:cxn modelId="{E2CE829E-862A-9340-A8C7-1A896D75B82F}" type="presParOf" srcId="{1CC0DCF6-8D51-BC4B-A048-1A9EAB76C08F}" destId="{944D503F-35D2-3942-B944-65007C7A4506}" srcOrd="5" destOrd="0" presId="urn:microsoft.com/office/officeart/2005/8/layout/hierarchy1"/>
    <dgm:cxn modelId="{2FEFBEEA-2E3E-6F45-A008-8CB7E1AB979F}" type="presParOf" srcId="{944D503F-35D2-3942-B944-65007C7A4506}" destId="{B82981E8-AE46-4547-9372-65819CDC94AA}" srcOrd="0" destOrd="0" presId="urn:microsoft.com/office/officeart/2005/8/layout/hierarchy1"/>
    <dgm:cxn modelId="{C70AF5C3-C3C8-A344-9B33-1C349C22A8B7}" type="presParOf" srcId="{B82981E8-AE46-4547-9372-65819CDC94AA}" destId="{3879AD3F-FA79-4149-926A-34D3BB25BD02}" srcOrd="0" destOrd="0" presId="urn:microsoft.com/office/officeart/2005/8/layout/hierarchy1"/>
    <dgm:cxn modelId="{16A3BA44-132C-B448-BAA2-9C06FE8E2A0F}" type="presParOf" srcId="{B82981E8-AE46-4547-9372-65819CDC94AA}" destId="{DF6CACC4-EAF5-2B4D-8741-0D8189C1347E}" srcOrd="1" destOrd="0" presId="urn:microsoft.com/office/officeart/2005/8/layout/hierarchy1"/>
    <dgm:cxn modelId="{E0A1595C-AF1B-B242-A2F3-46BE1D5A8660}" type="presParOf" srcId="{944D503F-35D2-3942-B944-65007C7A4506}" destId="{D1529453-F326-8D4F-91C5-BAFB4392C909}" srcOrd="1" destOrd="0" presId="urn:microsoft.com/office/officeart/2005/8/layout/hierarchy1"/>
    <dgm:cxn modelId="{65E8F795-A147-FF43-A081-06B0E7914FD6}" type="presParOf" srcId="{D1529453-F326-8D4F-91C5-BAFB4392C909}" destId="{0C064D88-6028-2344-A790-95CB626E375A}" srcOrd="0" destOrd="0" presId="urn:microsoft.com/office/officeart/2005/8/layout/hierarchy1"/>
    <dgm:cxn modelId="{0197E52F-85BB-2E4E-A0C1-A6AAFCE90434}" type="presParOf" srcId="{D1529453-F326-8D4F-91C5-BAFB4392C909}" destId="{F994163A-A9A1-1342-B6DD-EF7E13BE2A27}" srcOrd="1" destOrd="0" presId="urn:microsoft.com/office/officeart/2005/8/layout/hierarchy1"/>
    <dgm:cxn modelId="{DF4B68DF-CF2F-4B4C-9D16-7FB42121854E}" type="presParOf" srcId="{F994163A-A9A1-1342-B6DD-EF7E13BE2A27}" destId="{4DA82EF3-494C-3245-BBC0-72679902D16B}" srcOrd="0" destOrd="0" presId="urn:microsoft.com/office/officeart/2005/8/layout/hierarchy1"/>
    <dgm:cxn modelId="{AD229A81-A3B3-CA4E-8EEC-8F1BFE6E651E}" type="presParOf" srcId="{4DA82EF3-494C-3245-BBC0-72679902D16B}" destId="{B345588C-85E2-1348-B7E3-218FDC3A7B2A}" srcOrd="0" destOrd="0" presId="urn:microsoft.com/office/officeart/2005/8/layout/hierarchy1"/>
    <dgm:cxn modelId="{A29CC5AD-590E-ED45-BA28-2FFB01FE65BC}" type="presParOf" srcId="{4DA82EF3-494C-3245-BBC0-72679902D16B}" destId="{5F170B94-7FA8-2749-B4C9-51207394A7CB}" srcOrd="1" destOrd="0" presId="urn:microsoft.com/office/officeart/2005/8/layout/hierarchy1"/>
    <dgm:cxn modelId="{AA63CD4D-E125-EC4D-B843-3969185A54E9}" type="presParOf" srcId="{F994163A-A9A1-1342-B6DD-EF7E13BE2A27}" destId="{C265B668-4F69-684A-844C-E62DF799CD39}" srcOrd="1" destOrd="0" presId="urn:microsoft.com/office/officeart/2005/8/layout/hierarchy1"/>
    <dgm:cxn modelId="{D9EE1BEA-561F-E24D-A573-773D24EE0450}" type="presParOf" srcId="{C265B668-4F69-684A-844C-E62DF799CD39}" destId="{48E5B016-03CF-B74A-8D09-5B1FFEE550B4}" srcOrd="0" destOrd="0" presId="urn:microsoft.com/office/officeart/2005/8/layout/hierarchy1"/>
    <dgm:cxn modelId="{3D36D7B8-5D2D-BB4C-B397-BF99BC735052}" type="presParOf" srcId="{C265B668-4F69-684A-844C-E62DF799CD39}" destId="{6F606C91-4921-DE4B-8CBE-7AAAC9F12AA1}" srcOrd="1" destOrd="0" presId="urn:microsoft.com/office/officeart/2005/8/layout/hierarchy1"/>
    <dgm:cxn modelId="{0F4C6F56-340F-CB44-ABED-58BDB3A40FFB}" type="presParOf" srcId="{6F606C91-4921-DE4B-8CBE-7AAAC9F12AA1}" destId="{087C0956-CDEE-0D4F-9B6F-0E24302FC429}" srcOrd="0" destOrd="0" presId="urn:microsoft.com/office/officeart/2005/8/layout/hierarchy1"/>
    <dgm:cxn modelId="{24A408C5-DE4B-E345-8EBB-2D256D75D164}" type="presParOf" srcId="{087C0956-CDEE-0D4F-9B6F-0E24302FC429}" destId="{744FB6CE-F64A-204E-B120-6F45C9B8A61A}" srcOrd="0" destOrd="0" presId="urn:microsoft.com/office/officeart/2005/8/layout/hierarchy1"/>
    <dgm:cxn modelId="{FD6E89D1-54EA-F644-945C-64B92C882473}" type="presParOf" srcId="{087C0956-CDEE-0D4F-9B6F-0E24302FC429}" destId="{68C3C12D-239F-0349-AA63-7DC83F901D3A}" srcOrd="1" destOrd="0" presId="urn:microsoft.com/office/officeart/2005/8/layout/hierarchy1"/>
    <dgm:cxn modelId="{01244CA8-005E-FC43-933F-292030C6D158}" type="presParOf" srcId="{6F606C91-4921-DE4B-8CBE-7AAAC9F12AA1}" destId="{D85F0825-511A-6941-9694-C726B2C0D7BC}" srcOrd="1" destOrd="0" presId="urn:microsoft.com/office/officeart/2005/8/layout/hierarchy1"/>
    <dgm:cxn modelId="{35F3BE50-E616-FC4C-A4EB-AF1975D05DA5}" type="presParOf" srcId="{C265B668-4F69-684A-844C-E62DF799CD39}" destId="{71D0651E-580A-6D4A-8EB0-F52E54B6395B}" srcOrd="2" destOrd="0" presId="urn:microsoft.com/office/officeart/2005/8/layout/hierarchy1"/>
    <dgm:cxn modelId="{75144645-045D-AC4F-9D5A-636FA969166B}" type="presParOf" srcId="{C265B668-4F69-684A-844C-E62DF799CD39}" destId="{5622F4A4-6A53-0E4D-8997-B4ACC3D3B873}" srcOrd="3" destOrd="0" presId="urn:microsoft.com/office/officeart/2005/8/layout/hierarchy1"/>
    <dgm:cxn modelId="{EC03900E-32FE-1B48-8AFC-34A468EB4C54}" type="presParOf" srcId="{5622F4A4-6A53-0E4D-8997-B4ACC3D3B873}" destId="{17BA80A9-4B2E-F14B-86E5-6EFBCA5D7BDE}" srcOrd="0" destOrd="0" presId="urn:microsoft.com/office/officeart/2005/8/layout/hierarchy1"/>
    <dgm:cxn modelId="{9A309093-BAA7-A74B-ABF4-9C3FDB11E1F6}" type="presParOf" srcId="{17BA80A9-4B2E-F14B-86E5-6EFBCA5D7BDE}" destId="{F27A039B-3359-AD45-9C1D-289BC7EFB31D}" srcOrd="0" destOrd="0" presId="urn:microsoft.com/office/officeart/2005/8/layout/hierarchy1"/>
    <dgm:cxn modelId="{BEEA7EFB-A050-3E49-AB57-52D5D4468F67}" type="presParOf" srcId="{17BA80A9-4B2E-F14B-86E5-6EFBCA5D7BDE}" destId="{7DF90DC0-91A6-724F-8783-145E0336069B}" srcOrd="1" destOrd="0" presId="urn:microsoft.com/office/officeart/2005/8/layout/hierarchy1"/>
    <dgm:cxn modelId="{64041CED-E87A-674D-986C-8322922D28C1}" type="presParOf" srcId="{5622F4A4-6A53-0E4D-8997-B4ACC3D3B873}" destId="{0B3F07EF-7ED1-5044-8810-CAB38D6433B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6640F1-0EC5-E948-81A4-5889F85B8B37}"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86EEFFBA-F87A-E842-A9C3-EE1081E5238A}">
      <dgm:prSet phldrT="[Text]"/>
      <dgm:spPr/>
      <dgm:t>
        <a:bodyPr/>
        <a:lstStyle/>
        <a:p>
          <a:r>
            <a:rPr lang="en-US" dirty="0"/>
            <a:t>Final Position</a:t>
          </a:r>
        </a:p>
      </dgm:t>
    </dgm:pt>
    <dgm:pt modelId="{719B4489-3D0C-2C4D-B4C1-6E437C1AAEEF}" type="parTrans" cxnId="{2EC5989D-E674-054E-A5A2-C8C60F011845}">
      <dgm:prSet/>
      <dgm:spPr/>
      <dgm:t>
        <a:bodyPr/>
        <a:lstStyle/>
        <a:p>
          <a:endParaRPr lang="en-US"/>
        </a:p>
      </dgm:t>
    </dgm:pt>
    <dgm:pt modelId="{94FD9484-B84D-D849-B853-C4B56A7948D9}" type="sibTrans" cxnId="{2EC5989D-E674-054E-A5A2-C8C60F011845}">
      <dgm:prSet/>
      <dgm:spPr/>
      <dgm:t>
        <a:bodyPr/>
        <a:lstStyle/>
        <a:p>
          <a:endParaRPr lang="en-US"/>
        </a:p>
      </dgm:t>
    </dgm:pt>
    <dgm:pt modelId="{DB265DCF-FD19-D044-9AC0-5DB1813153D7}">
      <dgm:prSet phldrT="[Text]"/>
      <dgm:spPr/>
      <dgm:t>
        <a:bodyPr/>
        <a:lstStyle/>
        <a:p>
          <a:r>
            <a:rPr lang="en-US" dirty="0"/>
            <a:t>Why</a:t>
          </a:r>
        </a:p>
        <a:p>
          <a:r>
            <a:rPr lang="en-US" dirty="0"/>
            <a:t>Because</a:t>
          </a:r>
        </a:p>
      </dgm:t>
    </dgm:pt>
    <dgm:pt modelId="{1BB10FC1-63F9-054A-9212-ADF178C1C94F}" type="parTrans" cxnId="{D1110126-C916-2842-A5E3-0EF426022217}">
      <dgm:prSet/>
      <dgm:spPr/>
      <dgm:t>
        <a:bodyPr/>
        <a:lstStyle/>
        <a:p>
          <a:endParaRPr lang="en-US"/>
        </a:p>
      </dgm:t>
    </dgm:pt>
    <dgm:pt modelId="{55AAB178-C4C3-2141-BB8C-0AC0D26774F8}" type="sibTrans" cxnId="{D1110126-C916-2842-A5E3-0EF426022217}">
      <dgm:prSet/>
      <dgm:spPr/>
      <dgm:t>
        <a:bodyPr/>
        <a:lstStyle/>
        <a:p>
          <a:endParaRPr lang="en-US"/>
        </a:p>
      </dgm:t>
    </dgm:pt>
    <dgm:pt modelId="{F2494FE1-C006-C945-9A79-4F09F35417B7}">
      <dgm:prSet phldrT="[Text]"/>
      <dgm:spPr/>
      <dgm:t>
        <a:bodyPr/>
        <a:lstStyle/>
        <a:p>
          <a:r>
            <a:rPr lang="en-US" dirty="0"/>
            <a:t>Proposition </a:t>
          </a:r>
        </a:p>
      </dgm:t>
    </dgm:pt>
    <dgm:pt modelId="{F0EC57BA-D31B-8D45-8EC9-7E3D0AD049EF}" type="parTrans" cxnId="{2B75EE3E-0C61-F247-A65A-8B50D034B743}">
      <dgm:prSet/>
      <dgm:spPr/>
      <dgm:t>
        <a:bodyPr/>
        <a:lstStyle/>
        <a:p>
          <a:endParaRPr lang="en-US"/>
        </a:p>
      </dgm:t>
    </dgm:pt>
    <dgm:pt modelId="{00F68D9B-B3AE-7142-8965-04426FFC6240}" type="sibTrans" cxnId="{2B75EE3E-0C61-F247-A65A-8B50D034B743}">
      <dgm:prSet/>
      <dgm:spPr/>
      <dgm:t>
        <a:bodyPr/>
        <a:lstStyle/>
        <a:p>
          <a:endParaRPr lang="en-US"/>
        </a:p>
      </dgm:t>
    </dgm:pt>
    <dgm:pt modelId="{007E0340-7C10-554D-B96C-83C1EEC961D9}">
      <dgm:prSet phldrT="[Text]"/>
      <dgm:spPr/>
      <dgm:t>
        <a:bodyPr/>
        <a:lstStyle/>
        <a:p>
          <a:r>
            <a:rPr lang="en-US" dirty="0"/>
            <a:t>Proposition</a:t>
          </a:r>
        </a:p>
      </dgm:t>
    </dgm:pt>
    <dgm:pt modelId="{6FD4FEEE-EC45-CB4E-9C47-45DDF7CBB048}" type="parTrans" cxnId="{E77A5A51-F0BE-1D41-9AD6-52C24C774973}">
      <dgm:prSet/>
      <dgm:spPr/>
      <dgm:t>
        <a:bodyPr/>
        <a:lstStyle/>
        <a:p>
          <a:endParaRPr lang="en-US"/>
        </a:p>
      </dgm:t>
    </dgm:pt>
    <dgm:pt modelId="{0D59CFDB-7F5F-194B-80A2-7055C4F27E98}" type="sibTrans" cxnId="{E77A5A51-F0BE-1D41-9AD6-52C24C774973}">
      <dgm:prSet/>
      <dgm:spPr/>
      <dgm:t>
        <a:bodyPr/>
        <a:lstStyle/>
        <a:p>
          <a:endParaRPr lang="en-US"/>
        </a:p>
      </dgm:t>
    </dgm:pt>
    <dgm:pt modelId="{1182A272-E80E-A74B-8BA3-A5EC426FDCEE}">
      <dgm:prSet/>
      <dgm:spPr/>
      <dgm:t>
        <a:bodyPr/>
        <a:lstStyle/>
        <a:p>
          <a:r>
            <a:rPr lang="en-US" dirty="0"/>
            <a:t>Proposition</a:t>
          </a:r>
        </a:p>
      </dgm:t>
    </dgm:pt>
    <dgm:pt modelId="{D40CDC2D-1E7F-3B48-B584-5E81977D1E6C}" type="parTrans" cxnId="{14C9D69D-1A95-6A42-A7A3-3776ED3ABCA3}">
      <dgm:prSet/>
      <dgm:spPr/>
      <dgm:t>
        <a:bodyPr/>
        <a:lstStyle/>
        <a:p>
          <a:endParaRPr lang="en-US"/>
        </a:p>
      </dgm:t>
    </dgm:pt>
    <dgm:pt modelId="{59E1DA0E-432A-2345-9573-132E995F36DC}" type="sibTrans" cxnId="{14C9D69D-1A95-6A42-A7A3-3776ED3ABCA3}">
      <dgm:prSet/>
      <dgm:spPr/>
      <dgm:t>
        <a:bodyPr/>
        <a:lstStyle/>
        <a:p>
          <a:endParaRPr lang="en-US"/>
        </a:p>
      </dgm:t>
    </dgm:pt>
    <dgm:pt modelId="{A19981AC-431F-3844-9644-AD12DD8240FE}">
      <dgm:prSet/>
      <dgm:spPr/>
      <dgm:t>
        <a:bodyPr/>
        <a:lstStyle/>
        <a:p>
          <a:r>
            <a:rPr lang="en-US" dirty="0"/>
            <a:t>Why/</a:t>
          </a:r>
        </a:p>
        <a:p>
          <a:r>
            <a:rPr lang="en-US" dirty="0"/>
            <a:t>Because</a:t>
          </a:r>
        </a:p>
      </dgm:t>
    </dgm:pt>
    <dgm:pt modelId="{55C06DB3-7174-0142-8C22-1EB6E326CA1C}" type="parTrans" cxnId="{01150062-0EE9-1944-ACC3-CADB1AA61B7D}">
      <dgm:prSet/>
      <dgm:spPr/>
      <dgm:t>
        <a:bodyPr/>
        <a:lstStyle/>
        <a:p>
          <a:endParaRPr lang="en-US"/>
        </a:p>
      </dgm:t>
    </dgm:pt>
    <dgm:pt modelId="{12D98EAE-9083-7D4A-8DA6-EBA4629E59DD}" type="sibTrans" cxnId="{01150062-0EE9-1944-ACC3-CADB1AA61B7D}">
      <dgm:prSet/>
      <dgm:spPr/>
      <dgm:t>
        <a:bodyPr/>
        <a:lstStyle/>
        <a:p>
          <a:endParaRPr lang="en-US"/>
        </a:p>
      </dgm:t>
    </dgm:pt>
    <dgm:pt modelId="{ACF299E1-7EDD-A347-90BF-F18C884F8756}">
      <dgm:prSet/>
      <dgm:spPr/>
      <dgm:t>
        <a:bodyPr/>
        <a:lstStyle/>
        <a:p>
          <a:r>
            <a:rPr lang="en-US" dirty="0"/>
            <a:t>Reason/Fact</a:t>
          </a:r>
        </a:p>
      </dgm:t>
    </dgm:pt>
    <dgm:pt modelId="{44B6A911-FBE3-174A-871E-83617D670776}" type="parTrans" cxnId="{E0EEDAF7-F6ED-B94E-BD6A-A701B738C91E}">
      <dgm:prSet/>
      <dgm:spPr/>
      <dgm:t>
        <a:bodyPr/>
        <a:lstStyle/>
        <a:p>
          <a:endParaRPr lang="en-US"/>
        </a:p>
      </dgm:t>
    </dgm:pt>
    <dgm:pt modelId="{0AE975C5-8E1A-2745-B026-75D9F0601EC0}" type="sibTrans" cxnId="{E0EEDAF7-F6ED-B94E-BD6A-A701B738C91E}">
      <dgm:prSet/>
      <dgm:spPr/>
      <dgm:t>
        <a:bodyPr/>
        <a:lstStyle/>
        <a:p>
          <a:endParaRPr lang="en-US"/>
        </a:p>
      </dgm:t>
    </dgm:pt>
    <dgm:pt modelId="{D96A08DB-17CA-8546-8FDC-8A9CA36BB7D7}">
      <dgm:prSet/>
      <dgm:spPr/>
      <dgm:t>
        <a:bodyPr/>
        <a:lstStyle/>
        <a:p>
          <a:r>
            <a:rPr lang="en-US" dirty="0"/>
            <a:t>Reason/Fact</a:t>
          </a:r>
        </a:p>
      </dgm:t>
    </dgm:pt>
    <dgm:pt modelId="{EDE0ED12-2256-F948-8E8B-76D0DE95E101}" type="parTrans" cxnId="{EFC709A9-7B84-6143-A51E-B967B3102F85}">
      <dgm:prSet/>
      <dgm:spPr/>
      <dgm:t>
        <a:bodyPr/>
        <a:lstStyle/>
        <a:p>
          <a:endParaRPr lang="en-US"/>
        </a:p>
      </dgm:t>
    </dgm:pt>
    <dgm:pt modelId="{A6CDC488-51F5-9B4F-B45D-19528EF3F93A}" type="sibTrans" cxnId="{EFC709A9-7B84-6143-A51E-B967B3102F85}">
      <dgm:prSet/>
      <dgm:spPr/>
      <dgm:t>
        <a:bodyPr/>
        <a:lstStyle/>
        <a:p>
          <a:endParaRPr lang="en-US"/>
        </a:p>
      </dgm:t>
    </dgm:pt>
    <dgm:pt modelId="{D18FD905-4987-7D44-8C13-018911C776CC}">
      <dgm:prSet/>
      <dgm:spPr/>
      <dgm:t>
        <a:bodyPr/>
        <a:lstStyle/>
        <a:p>
          <a:r>
            <a:rPr lang="en-US" dirty="0"/>
            <a:t>Why/Because</a:t>
          </a:r>
        </a:p>
      </dgm:t>
    </dgm:pt>
    <dgm:pt modelId="{1DD861DD-A4A9-B34A-8F72-027F1AB436B1}" type="parTrans" cxnId="{61D4F9D9-B4AF-E349-9F16-A7223C97F5E0}">
      <dgm:prSet/>
      <dgm:spPr/>
      <dgm:t>
        <a:bodyPr/>
        <a:lstStyle/>
        <a:p>
          <a:endParaRPr lang="en-US"/>
        </a:p>
      </dgm:t>
    </dgm:pt>
    <dgm:pt modelId="{2AF4F72E-EDA1-FF48-9EEB-9D6564C5A876}" type="sibTrans" cxnId="{61D4F9D9-B4AF-E349-9F16-A7223C97F5E0}">
      <dgm:prSet/>
      <dgm:spPr/>
      <dgm:t>
        <a:bodyPr/>
        <a:lstStyle/>
        <a:p>
          <a:endParaRPr lang="en-US"/>
        </a:p>
      </dgm:t>
    </dgm:pt>
    <dgm:pt modelId="{DCC180CC-2FC3-9E42-9A9E-20CDD7B7F36B}">
      <dgm:prSet/>
      <dgm:spPr/>
      <dgm:t>
        <a:bodyPr/>
        <a:lstStyle/>
        <a:p>
          <a:r>
            <a:rPr lang="en-US" dirty="0"/>
            <a:t>Reason/Fact</a:t>
          </a:r>
        </a:p>
      </dgm:t>
    </dgm:pt>
    <dgm:pt modelId="{194ED195-E373-2344-B1D8-8B5F3DE00B74}" type="parTrans" cxnId="{BFDE326D-C92D-C743-9DCE-F3036942F73C}">
      <dgm:prSet/>
      <dgm:spPr/>
      <dgm:t>
        <a:bodyPr/>
        <a:lstStyle/>
        <a:p>
          <a:endParaRPr lang="en-US"/>
        </a:p>
      </dgm:t>
    </dgm:pt>
    <dgm:pt modelId="{D1E9A8D7-0341-814D-97FC-9BE76A275285}" type="sibTrans" cxnId="{BFDE326D-C92D-C743-9DCE-F3036942F73C}">
      <dgm:prSet/>
      <dgm:spPr/>
      <dgm:t>
        <a:bodyPr/>
        <a:lstStyle/>
        <a:p>
          <a:endParaRPr lang="en-US"/>
        </a:p>
      </dgm:t>
    </dgm:pt>
    <dgm:pt modelId="{08BB1EB7-D65A-DA4E-8D24-8DF388B0B5EE}">
      <dgm:prSet/>
      <dgm:spPr/>
      <dgm:t>
        <a:bodyPr/>
        <a:lstStyle/>
        <a:p>
          <a:r>
            <a:rPr lang="en-US" dirty="0"/>
            <a:t>Reason/Fact</a:t>
          </a:r>
        </a:p>
      </dgm:t>
    </dgm:pt>
    <dgm:pt modelId="{087445E6-37D8-E943-8A43-F3F65E2AD9E1}" type="parTrans" cxnId="{C17651BD-F006-1540-93F0-1420C844267D}">
      <dgm:prSet/>
      <dgm:spPr/>
      <dgm:t>
        <a:bodyPr/>
        <a:lstStyle/>
        <a:p>
          <a:endParaRPr lang="en-US"/>
        </a:p>
      </dgm:t>
    </dgm:pt>
    <dgm:pt modelId="{DFDD8C00-4D8A-3647-9389-4A19CFC155E2}" type="sibTrans" cxnId="{C17651BD-F006-1540-93F0-1420C844267D}">
      <dgm:prSet/>
      <dgm:spPr/>
      <dgm:t>
        <a:bodyPr/>
        <a:lstStyle/>
        <a:p>
          <a:endParaRPr lang="en-US"/>
        </a:p>
      </dgm:t>
    </dgm:pt>
    <dgm:pt modelId="{2DA8B673-A928-5343-AFAB-3020A21493F1}">
      <dgm:prSet/>
      <dgm:spPr/>
      <dgm:t>
        <a:bodyPr/>
        <a:lstStyle/>
        <a:p>
          <a:r>
            <a:rPr lang="en-US" dirty="0"/>
            <a:t>Reason/Fact</a:t>
          </a:r>
        </a:p>
      </dgm:t>
    </dgm:pt>
    <dgm:pt modelId="{425203FB-C089-4845-A6CA-F3E16F3AD529}" type="parTrans" cxnId="{B53AAB8C-61E4-5547-9E26-7FF7FFBD865A}">
      <dgm:prSet/>
      <dgm:spPr/>
      <dgm:t>
        <a:bodyPr/>
        <a:lstStyle/>
        <a:p>
          <a:endParaRPr lang="en-US"/>
        </a:p>
      </dgm:t>
    </dgm:pt>
    <dgm:pt modelId="{91017667-32AF-0841-AE39-395B83ED695F}" type="sibTrans" cxnId="{B53AAB8C-61E4-5547-9E26-7FF7FFBD865A}">
      <dgm:prSet/>
      <dgm:spPr/>
      <dgm:t>
        <a:bodyPr/>
        <a:lstStyle/>
        <a:p>
          <a:endParaRPr lang="en-US"/>
        </a:p>
      </dgm:t>
    </dgm:pt>
    <dgm:pt modelId="{5273AA79-E64D-6C48-8057-5809BF67D991}">
      <dgm:prSet/>
      <dgm:spPr/>
      <dgm:t>
        <a:bodyPr/>
        <a:lstStyle/>
        <a:p>
          <a:r>
            <a:rPr lang="en-US" dirty="0"/>
            <a:t>Why/Because</a:t>
          </a:r>
        </a:p>
      </dgm:t>
    </dgm:pt>
    <dgm:pt modelId="{0E40E499-47C5-644A-8A80-4535721D246D}" type="parTrans" cxnId="{3B4AF428-153E-E84D-A2A8-4BE11BEA928C}">
      <dgm:prSet/>
      <dgm:spPr/>
      <dgm:t>
        <a:bodyPr/>
        <a:lstStyle/>
        <a:p>
          <a:endParaRPr lang="en-US"/>
        </a:p>
      </dgm:t>
    </dgm:pt>
    <dgm:pt modelId="{453AC347-4CBA-614A-AF67-1FED352235A5}" type="sibTrans" cxnId="{3B4AF428-153E-E84D-A2A8-4BE11BEA928C}">
      <dgm:prSet/>
      <dgm:spPr/>
      <dgm:t>
        <a:bodyPr/>
        <a:lstStyle/>
        <a:p>
          <a:endParaRPr lang="en-US"/>
        </a:p>
      </dgm:t>
    </dgm:pt>
    <dgm:pt modelId="{A89CE068-982A-8D4E-954F-EF421036B0F2}">
      <dgm:prSet/>
      <dgm:spPr/>
      <dgm:t>
        <a:bodyPr/>
        <a:lstStyle/>
        <a:p>
          <a:r>
            <a:rPr lang="en-US" dirty="0"/>
            <a:t>Reason/Fact</a:t>
          </a:r>
        </a:p>
      </dgm:t>
    </dgm:pt>
    <dgm:pt modelId="{65C2D412-A24B-D842-B02B-11C7D285CBC0}" type="parTrans" cxnId="{68EDDD25-8DD1-854A-8EA1-32E8586A373F}">
      <dgm:prSet/>
      <dgm:spPr/>
      <dgm:t>
        <a:bodyPr/>
        <a:lstStyle/>
        <a:p>
          <a:endParaRPr lang="en-US"/>
        </a:p>
      </dgm:t>
    </dgm:pt>
    <dgm:pt modelId="{D54C67FD-9E9D-D94B-BFB0-392AE6710CE1}" type="sibTrans" cxnId="{68EDDD25-8DD1-854A-8EA1-32E8586A373F}">
      <dgm:prSet/>
      <dgm:spPr/>
      <dgm:t>
        <a:bodyPr/>
        <a:lstStyle/>
        <a:p>
          <a:endParaRPr lang="en-US"/>
        </a:p>
      </dgm:t>
    </dgm:pt>
    <dgm:pt modelId="{247DD0DF-E592-9747-ACBB-35FE9D10B7F9}">
      <dgm:prSet/>
      <dgm:spPr/>
      <dgm:t>
        <a:bodyPr/>
        <a:lstStyle/>
        <a:p>
          <a:r>
            <a:rPr lang="en-US" dirty="0"/>
            <a:t>Reason/Fact</a:t>
          </a:r>
        </a:p>
      </dgm:t>
    </dgm:pt>
    <dgm:pt modelId="{37B4A9A3-83B7-D149-8309-79F02D00B18E}" type="parTrans" cxnId="{DE988DBA-B657-C04A-8E9E-61375F3C1160}">
      <dgm:prSet/>
      <dgm:spPr/>
      <dgm:t>
        <a:bodyPr/>
        <a:lstStyle/>
        <a:p>
          <a:endParaRPr lang="en-US"/>
        </a:p>
      </dgm:t>
    </dgm:pt>
    <dgm:pt modelId="{D312B8C0-2FC0-7344-8836-E837DF244EAA}" type="sibTrans" cxnId="{DE988DBA-B657-C04A-8E9E-61375F3C1160}">
      <dgm:prSet/>
      <dgm:spPr/>
      <dgm:t>
        <a:bodyPr/>
        <a:lstStyle/>
        <a:p>
          <a:endParaRPr lang="en-US"/>
        </a:p>
      </dgm:t>
    </dgm:pt>
    <dgm:pt modelId="{4441D473-B915-EC45-96C9-A677F37EF9CA}" type="pres">
      <dgm:prSet presAssocID="{4D6640F1-0EC5-E948-81A4-5889F85B8B37}" presName="hierChild1" presStyleCnt="0">
        <dgm:presLayoutVars>
          <dgm:chPref val="1"/>
          <dgm:dir/>
          <dgm:animOne val="branch"/>
          <dgm:animLvl val="lvl"/>
          <dgm:resizeHandles/>
        </dgm:presLayoutVars>
      </dgm:prSet>
      <dgm:spPr/>
    </dgm:pt>
    <dgm:pt modelId="{9ACD7FD5-DF17-C14A-A37B-85F07AD485E0}" type="pres">
      <dgm:prSet presAssocID="{86EEFFBA-F87A-E842-A9C3-EE1081E5238A}" presName="hierRoot1" presStyleCnt="0"/>
      <dgm:spPr/>
    </dgm:pt>
    <dgm:pt modelId="{F2187CB4-301E-9249-A682-F26011A48982}" type="pres">
      <dgm:prSet presAssocID="{86EEFFBA-F87A-E842-A9C3-EE1081E5238A}" presName="composite" presStyleCnt="0"/>
      <dgm:spPr/>
    </dgm:pt>
    <dgm:pt modelId="{59628721-D9B8-BF43-9FE4-7F0DEDD5ADCB}" type="pres">
      <dgm:prSet presAssocID="{86EEFFBA-F87A-E842-A9C3-EE1081E5238A}" presName="background" presStyleLbl="node0" presStyleIdx="0" presStyleCnt="1"/>
      <dgm:spPr/>
    </dgm:pt>
    <dgm:pt modelId="{BF4D229E-0715-A34C-9E5B-D2A0D8FA0C1D}" type="pres">
      <dgm:prSet presAssocID="{86EEFFBA-F87A-E842-A9C3-EE1081E5238A}" presName="text" presStyleLbl="fgAcc0" presStyleIdx="0" presStyleCnt="1">
        <dgm:presLayoutVars>
          <dgm:chPref val="3"/>
        </dgm:presLayoutVars>
      </dgm:prSet>
      <dgm:spPr/>
    </dgm:pt>
    <dgm:pt modelId="{959415F0-1C09-AC4B-9AAD-60F219CD6A60}" type="pres">
      <dgm:prSet presAssocID="{86EEFFBA-F87A-E842-A9C3-EE1081E5238A}" presName="hierChild2" presStyleCnt="0"/>
      <dgm:spPr/>
    </dgm:pt>
    <dgm:pt modelId="{9D4F04BE-7DE6-6243-90CA-03942E323B72}" type="pres">
      <dgm:prSet presAssocID="{1BB10FC1-63F9-054A-9212-ADF178C1C94F}" presName="Name10" presStyleLbl="parChTrans1D2" presStyleIdx="0" presStyleCnt="1"/>
      <dgm:spPr/>
    </dgm:pt>
    <dgm:pt modelId="{567BD294-905B-9E40-9CF6-688969C5E765}" type="pres">
      <dgm:prSet presAssocID="{DB265DCF-FD19-D044-9AC0-5DB1813153D7}" presName="hierRoot2" presStyleCnt="0"/>
      <dgm:spPr/>
    </dgm:pt>
    <dgm:pt modelId="{7E6FCACA-4E82-5741-BDFB-8BF2A0BD012B}" type="pres">
      <dgm:prSet presAssocID="{DB265DCF-FD19-D044-9AC0-5DB1813153D7}" presName="composite2" presStyleCnt="0"/>
      <dgm:spPr/>
    </dgm:pt>
    <dgm:pt modelId="{1D80BF42-3E1F-C148-8B2E-ED62FA06EC2C}" type="pres">
      <dgm:prSet presAssocID="{DB265DCF-FD19-D044-9AC0-5DB1813153D7}" presName="background2" presStyleLbl="node2" presStyleIdx="0" presStyleCnt="1"/>
      <dgm:spPr/>
    </dgm:pt>
    <dgm:pt modelId="{6D7A94CF-82DC-7F4B-B566-9F3745FB5C89}" type="pres">
      <dgm:prSet presAssocID="{DB265DCF-FD19-D044-9AC0-5DB1813153D7}" presName="text2" presStyleLbl="fgAcc2" presStyleIdx="0" presStyleCnt="1">
        <dgm:presLayoutVars>
          <dgm:chPref val="3"/>
        </dgm:presLayoutVars>
      </dgm:prSet>
      <dgm:spPr/>
    </dgm:pt>
    <dgm:pt modelId="{1CC0DCF6-8D51-BC4B-A048-1A9EAB76C08F}" type="pres">
      <dgm:prSet presAssocID="{DB265DCF-FD19-D044-9AC0-5DB1813153D7}" presName="hierChild3" presStyleCnt="0"/>
      <dgm:spPr/>
    </dgm:pt>
    <dgm:pt modelId="{572DB999-EBE3-BE48-98A0-D26132C47FDC}" type="pres">
      <dgm:prSet presAssocID="{F0EC57BA-D31B-8D45-8EC9-7E3D0AD049EF}" presName="Name17" presStyleLbl="parChTrans1D3" presStyleIdx="0" presStyleCnt="3"/>
      <dgm:spPr/>
    </dgm:pt>
    <dgm:pt modelId="{24CE5171-EE84-0F43-9EE1-BA9B44429BD0}" type="pres">
      <dgm:prSet presAssocID="{F2494FE1-C006-C945-9A79-4F09F35417B7}" presName="hierRoot3" presStyleCnt="0"/>
      <dgm:spPr/>
    </dgm:pt>
    <dgm:pt modelId="{FA3A0A49-C334-0341-8EC6-F7AAD934DCDE}" type="pres">
      <dgm:prSet presAssocID="{F2494FE1-C006-C945-9A79-4F09F35417B7}" presName="composite3" presStyleCnt="0"/>
      <dgm:spPr/>
    </dgm:pt>
    <dgm:pt modelId="{F4833B75-D141-F64D-B277-77BAACBC2229}" type="pres">
      <dgm:prSet presAssocID="{F2494FE1-C006-C945-9A79-4F09F35417B7}" presName="background3" presStyleLbl="node3" presStyleIdx="0" presStyleCnt="3"/>
      <dgm:spPr/>
    </dgm:pt>
    <dgm:pt modelId="{4E1BD9EF-B751-BE4E-B93A-DFF8BD6DB674}" type="pres">
      <dgm:prSet presAssocID="{F2494FE1-C006-C945-9A79-4F09F35417B7}" presName="text3" presStyleLbl="fgAcc3" presStyleIdx="0" presStyleCnt="3">
        <dgm:presLayoutVars>
          <dgm:chPref val="3"/>
        </dgm:presLayoutVars>
      </dgm:prSet>
      <dgm:spPr/>
    </dgm:pt>
    <dgm:pt modelId="{6701B77D-9476-064F-B0EB-16BD8C5883A1}" type="pres">
      <dgm:prSet presAssocID="{F2494FE1-C006-C945-9A79-4F09F35417B7}" presName="hierChild4" presStyleCnt="0"/>
      <dgm:spPr/>
    </dgm:pt>
    <dgm:pt modelId="{122F9A89-9EE9-4E47-95D7-CC61E7DA6CB7}" type="pres">
      <dgm:prSet presAssocID="{55C06DB3-7174-0142-8C22-1EB6E326CA1C}" presName="Name23" presStyleLbl="parChTrans1D4" presStyleIdx="0" presStyleCnt="10"/>
      <dgm:spPr/>
    </dgm:pt>
    <dgm:pt modelId="{F1D71919-9CD8-6E4D-A825-C9D52BD953B9}" type="pres">
      <dgm:prSet presAssocID="{A19981AC-431F-3844-9644-AD12DD8240FE}" presName="hierRoot4" presStyleCnt="0"/>
      <dgm:spPr/>
    </dgm:pt>
    <dgm:pt modelId="{15BB14A0-0865-E24B-BE76-379348FE9F34}" type="pres">
      <dgm:prSet presAssocID="{A19981AC-431F-3844-9644-AD12DD8240FE}" presName="composite4" presStyleCnt="0"/>
      <dgm:spPr/>
    </dgm:pt>
    <dgm:pt modelId="{2CE950B8-C20E-CA48-B4A6-5C4C70813369}" type="pres">
      <dgm:prSet presAssocID="{A19981AC-431F-3844-9644-AD12DD8240FE}" presName="background4" presStyleLbl="node4" presStyleIdx="0" presStyleCnt="10"/>
      <dgm:spPr/>
    </dgm:pt>
    <dgm:pt modelId="{58F590E6-8CDE-874D-85D8-2CAC9F704DA8}" type="pres">
      <dgm:prSet presAssocID="{A19981AC-431F-3844-9644-AD12DD8240FE}" presName="text4" presStyleLbl="fgAcc4" presStyleIdx="0" presStyleCnt="10">
        <dgm:presLayoutVars>
          <dgm:chPref val="3"/>
        </dgm:presLayoutVars>
      </dgm:prSet>
      <dgm:spPr/>
    </dgm:pt>
    <dgm:pt modelId="{28A989C7-082C-C344-BBF3-221DC09D0D0A}" type="pres">
      <dgm:prSet presAssocID="{A19981AC-431F-3844-9644-AD12DD8240FE}" presName="hierChild5" presStyleCnt="0"/>
      <dgm:spPr/>
    </dgm:pt>
    <dgm:pt modelId="{75AC85A2-0F2B-F94B-8185-C41BD214F1D7}" type="pres">
      <dgm:prSet presAssocID="{44B6A911-FBE3-174A-871E-83617D670776}" presName="Name23" presStyleLbl="parChTrans1D4" presStyleIdx="1" presStyleCnt="10"/>
      <dgm:spPr/>
    </dgm:pt>
    <dgm:pt modelId="{B8959856-64A7-724C-81B4-F9A0359F4675}" type="pres">
      <dgm:prSet presAssocID="{ACF299E1-7EDD-A347-90BF-F18C884F8756}" presName="hierRoot4" presStyleCnt="0"/>
      <dgm:spPr/>
    </dgm:pt>
    <dgm:pt modelId="{AA37D335-8552-5946-8AF5-7EF70CD95505}" type="pres">
      <dgm:prSet presAssocID="{ACF299E1-7EDD-A347-90BF-F18C884F8756}" presName="composite4" presStyleCnt="0"/>
      <dgm:spPr/>
    </dgm:pt>
    <dgm:pt modelId="{98685902-D212-FD45-AD49-67F10AC4ACF2}" type="pres">
      <dgm:prSet presAssocID="{ACF299E1-7EDD-A347-90BF-F18C884F8756}" presName="background4" presStyleLbl="node4" presStyleIdx="1" presStyleCnt="10"/>
      <dgm:spPr/>
    </dgm:pt>
    <dgm:pt modelId="{B4625C5E-76CD-6240-BD06-69768DC5E305}" type="pres">
      <dgm:prSet presAssocID="{ACF299E1-7EDD-A347-90BF-F18C884F8756}" presName="text4" presStyleLbl="fgAcc4" presStyleIdx="1" presStyleCnt="10">
        <dgm:presLayoutVars>
          <dgm:chPref val="3"/>
        </dgm:presLayoutVars>
      </dgm:prSet>
      <dgm:spPr/>
    </dgm:pt>
    <dgm:pt modelId="{E668AAA7-3F02-584A-87C9-A7D1D9CE6F55}" type="pres">
      <dgm:prSet presAssocID="{ACF299E1-7EDD-A347-90BF-F18C884F8756}" presName="hierChild5" presStyleCnt="0"/>
      <dgm:spPr/>
    </dgm:pt>
    <dgm:pt modelId="{53EE4C0E-48A2-F746-BA55-4F8E42BF5BBA}" type="pres">
      <dgm:prSet presAssocID="{EDE0ED12-2256-F948-8E8B-76D0DE95E101}" presName="Name23" presStyleLbl="parChTrans1D4" presStyleIdx="2" presStyleCnt="10"/>
      <dgm:spPr/>
    </dgm:pt>
    <dgm:pt modelId="{87E0383E-CCFA-394D-B3E6-0155C0B09A95}" type="pres">
      <dgm:prSet presAssocID="{D96A08DB-17CA-8546-8FDC-8A9CA36BB7D7}" presName="hierRoot4" presStyleCnt="0"/>
      <dgm:spPr/>
    </dgm:pt>
    <dgm:pt modelId="{ABFDDE1F-4AFC-0447-8223-A2500C5A510D}" type="pres">
      <dgm:prSet presAssocID="{D96A08DB-17CA-8546-8FDC-8A9CA36BB7D7}" presName="composite4" presStyleCnt="0"/>
      <dgm:spPr/>
    </dgm:pt>
    <dgm:pt modelId="{9A5F54C3-0205-F647-BFFC-EE8F33E9D19D}" type="pres">
      <dgm:prSet presAssocID="{D96A08DB-17CA-8546-8FDC-8A9CA36BB7D7}" presName="background4" presStyleLbl="node4" presStyleIdx="2" presStyleCnt="10"/>
      <dgm:spPr/>
    </dgm:pt>
    <dgm:pt modelId="{CAF67AE8-06CE-A74C-BD09-4B265116BC7A}" type="pres">
      <dgm:prSet presAssocID="{D96A08DB-17CA-8546-8FDC-8A9CA36BB7D7}" presName="text4" presStyleLbl="fgAcc4" presStyleIdx="2" presStyleCnt="10">
        <dgm:presLayoutVars>
          <dgm:chPref val="3"/>
        </dgm:presLayoutVars>
      </dgm:prSet>
      <dgm:spPr/>
    </dgm:pt>
    <dgm:pt modelId="{F0C05BD0-F47E-0E43-B418-9109709B5CAF}" type="pres">
      <dgm:prSet presAssocID="{D96A08DB-17CA-8546-8FDC-8A9CA36BB7D7}" presName="hierChild5" presStyleCnt="0"/>
      <dgm:spPr/>
    </dgm:pt>
    <dgm:pt modelId="{C54E4382-0150-804A-8522-C52F4B6581BE}" type="pres">
      <dgm:prSet presAssocID="{6FD4FEEE-EC45-CB4E-9C47-45DDF7CBB048}" presName="Name17" presStyleLbl="parChTrans1D3" presStyleIdx="1" presStyleCnt="3"/>
      <dgm:spPr/>
    </dgm:pt>
    <dgm:pt modelId="{9FDCE874-5108-9840-9E6B-7C94F28ECA45}" type="pres">
      <dgm:prSet presAssocID="{007E0340-7C10-554D-B96C-83C1EEC961D9}" presName="hierRoot3" presStyleCnt="0"/>
      <dgm:spPr/>
    </dgm:pt>
    <dgm:pt modelId="{90ECCF6C-7120-9E46-8901-2CC6A1C4106F}" type="pres">
      <dgm:prSet presAssocID="{007E0340-7C10-554D-B96C-83C1EEC961D9}" presName="composite3" presStyleCnt="0"/>
      <dgm:spPr/>
    </dgm:pt>
    <dgm:pt modelId="{D6D19107-C9B3-AD47-B4DA-EEE1F8C6328F}" type="pres">
      <dgm:prSet presAssocID="{007E0340-7C10-554D-B96C-83C1EEC961D9}" presName="background3" presStyleLbl="node3" presStyleIdx="1" presStyleCnt="3"/>
      <dgm:spPr/>
    </dgm:pt>
    <dgm:pt modelId="{F6263E54-449A-B64E-873B-BA90FF0D150C}" type="pres">
      <dgm:prSet presAssocID="{007E0340-7C10-554D-B96C-83C1EEC961D9}" presName="text3" presStyleLbl="fgAcc3" presStyleIdx="1" presStyleCnt="3">
        <dgm:presLayoutVars>
          <dgm:chPref val="3"/>
        </dgm:presLayoutVars>
      </dgm:prSet>
      <dgm:spPr/>
    </dgm:pt>
    <dgm:pt modelId="{68CD4731-133E-764D-B411-93B38FCA77C7}" type="pres">
      <dgm:prSet presAssocID="{007E0340-7C10-554D-B96C-83C1EEC961D9}" presName="hierChild4" presStyleCnt="0"/>
      <dgm:spPr/>
    </dgm:pt>
    <dgm:pt modelId="{6F957336-B5FF-2246-A22E-CED1528AFBC7}" type="pres">
      <dgm:prSet presAssocID="{1DD861DD-A4A9-B34A-8F72-027F1AB436B1}" presName="Name23" presStyleLbl="parChTrans1D4" presStyleIdx="3" presStyleCnt="10"/>
      <dgm:spPr/>
    </dgm:pt>
    <dgm:pt modelId="{D19C1A55-5BD2-9943-A885-F62D4A914CBC}" type="pres">
      <dgm:prSet presAssocID="{D18FD905-4987-7D44-8C13-018911C776CC}" presName="hierRoot4" presStyleCnt="0"/>
      <dgm:spPr/>
    </dgm:pt>
    <dgm:pt modelId="{5EB462C1-822C-4A48-A350-F5D56ACBA72F}" type="pres">
      <dgm:prSet presAssocID="{D18FD905-4987-7D44-8C13-018911C776CC}" presName="composite4" presStyleCnt="0"/>
      <dgm:spPr/>
    </dgm:pt>
    <dgm:pt modelId="{678C11C8-17A0-BF45-B26F-AA920FE2CA78}" type="pres">
      <dgm:prSet presAssocID="{D18FD905-4987-7D44-8C13-018911C776CC}" presName="background4" presStyleLbl="node4" presStyleIdx="3" presStyleCnt="10"/>
      <dgm:spPr/>
    </dgm:pt>
    <dgm:pt modelId="{A716C676-9879-2641-A2AF-5D571A3623C6}" type="pres">
      <dgm:prSet presAssocID="{D18FD905-4987-7D44-8C13-018911C776CC}" presName="text4" presStyleLbl="fgAcc4" presStyleIdx="3" presStyleCnt="10">
        <dgm:presLayoutVars>
          <dgm:chPref val="3"/>
        </dgm:presLayoutVars>
      </dgm:prSet>
      <dgm:spPr/>
    </dgm:pt>
    <dgm:pt modelId="{D78729C2-2547-EC41-9E8C-DA012730616A}" type="pres">
      <dgm:prSet presAssocID="{D18FD905-4987-7D44-8C13-018911C776CC}" presName="hierChild5" presStyleCnt="0"/>
      <dgm:spPr/>
    </dgm:pt>
    <dgm:pt modelId="{19915748-5985-2A4A-B491-C0352F4A34EE}" type="pres">
      <dgm:prSet presAssocID="{194ED195-E373-2344-B1D8-8B5F3DE00B74}" presName="Name23" presStyleLbl="parChTrans1D4" presStyleIdx="4" presStyleCnt="10"/>
      <dgm:spPr/>
    </dgm:pt>
    <dgm:pt modelId="{72DD93BF-BB7C-D64D-829D-1EAB721FCFF5}" type="pres">
      <dgm:prSet presAssocID="{DCC180CC-2FC3-9E42-9A9E-20CDD7B7F36B}" presName="hierRoot4" presStyleCnt="0"/>
      <dgm:spPr/>
    </dgm:pt>
    <dgm:pt modelId="{B808F050-22C4-6C44-9BAB-0C6B4B08AB14}" type="pres">
      <dgm:prSet presAssocID="{DCC180CC-2FC3-9E42-9A9E-20CDD7B7F36B}" presName="composite4" presStyleCnt="0"/>
      <dgm:spPr/>
    </dgm:pt>
    <dgm:pt modelId="{FB80B3D0-27CF-8A48-BEDB-F29DF78AF868}" type="pres">
      <dgm:prSet presAssocID="{DCC180CC-2FC3-9E42-9A9E-20CDD7B7F36B}" presName="background4" presStyleLbl="node4" presStyleIdx="4" presStyleCnt="10"/>
      <dgm:spPr/>
    </dgm:pt>
    <dgm:pt modelId="{02ED99AF-4E8D-D042-8F94-9A44A0CADCC7}" type="pres">
      <dgm:prSet presAssocID="{DCC180CC-2FC3-9E42-9A9E-20CDD7B7F36B}" presName="text4" presStyleLbl="fgAcc4" presStyleIdx="4" presStyleCnt="10">
        <dgm:presLayoutVars>
          <dgm:chPref val="3"/>
        </dgm:presLayoutVars>
      </dgm:prSet>
      <dgm:spPr/>
    </dgm:pt>
    <dgm:pt modelId="{424E76A3-F4E1-6D4A-8656-90BF3070E873}" type="pres">
      <dgm:prSet presAssocID="{DCC180CC-2FC3-9E42-9A9E-20CDD7B7F36B}" presName="hierChild5" presStyleCnt="0"/>
      <dgm:spPr/>
    </dgm:pt>
    <dgm:pt modelId="{2E43C23C-6785-9148-9902-906F24C3A419}" type="pres">
      <dgm:prSet presAssocID="{425203FB-C089-4845-A6CA-F3E16F3AD529}" presName="Name23" presStyleLbl="parChTrans1D4" presStyleIdx="5" presStyleCnt="10"/>
      <dgm:spPr/>
    </dgm:pt>
    <dgm:pt modelId="{91A07843-6935-C447-8231-6915D2C57623}" type="pres">
      <dgm:prSet presAssocID="{2DA8B673-A928-5343-AFAB-3020A21493F1}" presName="hierRoot4" presStyleCnt="0"/>
      <dgm:spPr/>
    </dgm:pt>
    <dgm:pt modelId="{93FA6966-5569-524E-83C4-FDD07DDCE560}" type="pres">
      <dgm:prSet presAssocID="{2DA8B673-A928-5343-AFAB-3020A21493F1}" presName="composite4" presStyleCnt="0"/>
      <dgm:spPr/>
    </dgm:pt>
    <dgm:pt modelId="{568C2C94-4176-3D4E-9F91-4395BF574117}" type="pres">
      <dgm:prSet presAssocID="{2DA8B673-A928-5343-AFAB-3020A21493F1}" presName="background4" presStyleLbl="node4" presStyleIdx="5" presStyleCnt="10"/>
      <dgm:spPr/>
    </dgm:pt>
    <dgm:pt modelId="{AF823626-EB31-A746-B177-CE561D4C5DF2}" type="pres">
      <dgm:prSet presAssocID="{2DA8B673-A928-5343-AFAB-3020A21493F1}" presName="text4" presStyleLbl="fgAcc4" presStyleIdx="5" presStyleCnt="10">
        <dgm:presLayoutVars>
          <dgm:chPref val="3"/>
        </dgm:presLayoutVars>
      </dgm:prSet>
      <dgm:spPr/>
    </dgm:pt>
    <dgm:pt modelId="{AC3BBB46-9D59-0B41-92E5-668F34603BDD}" type="pres">
      <dgm:prSet presAssocID="{2DA8B673-A928-5343-AFAB-3020A21493F1}" presName="hierChild5" presStyleCnt="0"/>
      <dgm:spPr/>
    </dgm:pt>
    <dgm:pt modelId="{11BB0533-5339-994C-9A17-EEE25110381A}" type="pres">
      <dgm:prSet presAssocID="{087445E6-37D8-E943-8A43-F3F65E2AD9E1}" presName="Name23" presStyleLbl="parChTrans1D4" presStyleIdx="6" presStyleCnt="10"/>
      <dgm:spPr/>
    </dgm:pt>
    <dgm:pt modelId="{696FDEAF-8A6C-7D47-9AF2-49BC8E26A493}" type="pres">
      <dgm:prSet presAssocID="{08BB1EB7-D65A-DA4E-8D24-8DF388B0B5EE}" presName="hierRoot4" presStyleCnt="0"/>
      <dgm:spPr/>
    </dgm:pt>
    <dgm:pt modelId="{19D8E1BE-1A27-2842-B311-61E3B056A44B}" type="pres">
      <dgm:prSet presAssocID="{08BB1EB7-D65A-DA4E-8D24-8DF388B0B5EE}" presName="composite4" presStyleCnt="0"/>
      <dgm:spPr/>
    </dgm:pt>
    <dgm:pt modelId="{09AB85C6-B3CA-4547-B251-1E9878ADD505}" type="pres">
      <dgm:prSet presAssocID="{08BB1EB7-D65A-DA4E-8D24-8DF388B0B5EE}" presName="background4" presStyleLbl="node4" presStyleIdx="6" presStyleCnt="10"/>
      <dgm:spPr/>
    </dgm:pt>
    <dgm:pt modelId="{B90DFD9B-8348-A64A-8592-63A30717FCB0}" type="pres">
      <dgm:prSet presAssocID="{08BB1EB7-D65A-DA4E-8D24-8DF388B0B5EE}" presName="text4" presStyleLbl="fgAcc4" presStyleIdx="6" presStyleCnt="10">
        <dgm:presLayoutVars>
          <dgm:chPref val="3"/>
        </dgm:presLayoutVars>
      </dgm:prSet>
      <dgm:spPr/>
    </dgm:pt>
    <dgm:pt modelId="{301CE192-2544-7E41-BA06-9BA8291D1185}" type="pres">
      <dgm:prSet presAssocID="{08BB1EB7-D65A-DA4E-8D24-8DF388B0B5EE}" presName="hierChild5" presStyleCnt="0"/>
      <dgm:spPr/>
    </dgm:pt>
    <dgm:pt modelId="{A918E0DD-613A-7242-850D-E1A9C8AA1DFD}" type="pres">
      <dgm:prSet presAssocID="{D40CDC2D-1E7F-3B48-B584-5E81977D1E6C}" presName="Name17" presStyleLbl="parChTrans1D3" presStyleIdx="2" presStyleCnt="3"/>
      <dgm:spPr/>
    </dgm:pt>
    <dgm:pt modelId="{944D503F-35D2-3942-B944-65007C7A4506}" type="pres">
      <dgm:prSet presAssocID="{1182A272-E80E-A74B-8BA3-A5EC426FDCEE}" presName="hierRoot3" presStyleCnt="0"/>
      <dgm:spPr/>
    </dgm:pt>
    <dgm:pt modelId="{B82981E8-AE46-4547-9372-65819CDC94AA}" type="pres">
      <dgm:prSet presAssocID="{1182A272-E80E-A74B-8BA3-A5EC426FDCEE}" presName="composite3" presStyleCnt="0"/>
      <dgm:spPr/>
    </dgm:pt>
    <dgm:pt modelId="{3879AD3F-FA79-4149-926A-34D3BB25BD02}" type="pres">
      <dgm:prSet presAssocID="{1182A272-E80E-A74B-8BA3-A5EC426FDCEE}" presName="background3" presStyleLbl="node3" presStyleIdx="2" presStyleCnt="3"/>
      <dgm:spPr/>
    </dgm:pt>
    <dgm:pt modelId="{DF6CACC4-EAF5-2B4D-8741-0D8189C1347E}" type="pres">
      <dgm:prSet presAssocID="{1182A272-E80E-A74B-8BA3-A5EC426FDCEE}" presName="text3" presStyleLbl="fgAcc3" presStyleIdx="2" presStyleCnt="3">
        <dgm:presLayoutVars>
          <dgm:chPref val="3"/>
        </dgm:presLayoutVars>
      </dgm:prSet>
      <dgm:spPr/>
    </dgm:pt>
    <dgm:pt modelId="{D1529453-F326-8D4F-91C5-BAFB4392C909}" type="pres">
      <dgm:prSet presAssocID="{1182A272-E80E-A74B-8BA3-A5EC426FDCEE}" presName="hierChild4" presStyleCnt="0"/>
      <dgm:spPr/>
    </dgm:pt>
    <dgm:pt modelId="{0C064D88-6028-2344-A790-95CB626E375A}" type="pres">
      <dgm:prSet presAssocID="{0E40E499-47C5-644A-8A80-4535721D246D}" presName="Name23" presStyleLbl="parChTrans1D4" presStyleIdx="7" presStyleCnt="10"/>
      <dgm:spPr/>
    </dgm:pt>
    <dgm:pt modelId="{F994163A-A9A1-1342-B6DD-EF7E13BE2A27}" type="pres">
      <dgm:prSet presAssocID="{5273AA79-E64D-6C48-8057-5809BF67D991}" presName="hierRoot4" presStyleCnt="0"/>
      <dgm:spPr/>
    </dgm:pt>
    <dgm:pt modelId="{4DA82EF3-494C-3245-BBC0-72679902D16B}" type="pres">
      <dgm:prSet presAssocID="{5273AA79-E64D-6C48-8057-5809BF67D991}" presName="composite4" presStyleCnt="0"/>
      <dgm:spPr/>
    </dgm:pt>
    <dgm:pt modelId="{B345588C-85E2-1348-B7E3-218FDC3A7B2A}" type="pres">
      <dgm:prSet presAssocID="{5273AA79-E64D-6C48-8057-5809BF67D991}" presName="background4" presStyleLbl="node4" presStyleIdx="7" presStyleCnt="10"/>
      <dgm:spPr/>
    </dgm:pt>
    <dgm:pt modelId="{5F170B94-7FA8-2749-B4C9-51207394A7CB}" type="pres">
      <dgm:prSet presAssocID="{5273AA79-E64D-6C48-8057-5809BF67D991}" presName="text4" presStyleLbl="fgAcc4" presStyleIdx="7" presStyleCnt="10">
        <dgm:presLayoutVars>
          <dgm:chPref val="3"/>
        </dgm:presLayoutVars>
      </dgm:prSet>
      <dgm:spPr/>
    </dgm:pt>
    <dgm:pt modelId="{C265B668-4F69-684A-844C-E62DF799CD39}" type="pres">
      <dgm:prSet presAssocID="{5273AA79-E64D-6C48-8057-5809BF67D991}" presName="hierChild5" presStyleCnt="0"/>
      <dgm:spPr/>
    </dgm:pt>
    <dgm:pt modelId="{48E5B016-03CF-B74A-8D09-5B1FFEE550B4}" type="pres">
      <dgm:prSet presAssocID="{65C2D412-A24B-D842-B02B-11C7D285CBC0}" presName="Name23" presStyleLbl="parChTrans1D4" presStyleIdx="8" presStyleCnt="10"/>
      <dgm:spPr/>
    </dgm:pt>
    <dgm:pt modelId="{6F606C91-4921-DE4B-8CBE-7AAAC9F12AA1}" type="pres">
      <dgm:prSet presAssocID="{A89CE068-982A-8D4E-954F-EF421036B0F2}" presName="hierRoot4" presStyleCnt="0"/>
      <dgm:spPr/>
    </dgm:pt>
    <dgm:pt modelId="{087C0956-CDEE-0D4F-9B6F-0E24302FC429}" type="pres">
      <dgm:prSet presAssocID="{A89CE068-982A-8D4E-954F-EF421036B0F2}" presName="composite4" presStyleCnt="0"/>
      <dgm:spPr/>
    </dgm:pt>
    <dgm:pt modelId="{744FB6CE-F64A-204E-B120-6F45C9B8A61A}" type="pres">
      <dgm:prSet presAssocID="{A89CE068-982A-8D4E-954F-EF421036B0F2}" presName="background4" presStyleLbl="node4" presStyleIdx="8" presStyleCnt="10"/>
      <dgm:spPr/>
    </dgm:pt>
    <dgm:pt modelId="{68C3C12D-239F-0349-AA63-7DC83F901D3A}" type="pres">
      <dgm:prSet presAssocID="{A89CE068-982A-8D4E-954F-EF421036B0F2}" presName="text4" presStyleLbl="fgAcc4" presStyleIdx="8" presStyleCnt="10">
        <dgm:presLayoutVars>
          <dgm:chPref val="3"/>
        </dgm:presLayoutVars>
      </dgm:prSet>
      <dgm:spPr/>
    </dgm:pt>
    <dgm:pt modelId="{D85F0825-511A-6941-9694-C726B2C0D7BC}" type="pres">
      <dgm:prSet presAssocID="{A89CE068-982A-8D4E-954F-EF421036B0F2}" presName="hierChild5" presStyleCnt="0"/>
      <dgm:spPr/>
    </dgm:pt>
    <dgm:pt modelId="{71D0651E-580A-6D4A-8EB0-F52E54B6395B}" type="pres">
      <dgm:prSet presAssocID="{37B4A9A3-83B7-D149-8309-79F02D00B18E}" presName="Name23" presStyleLbl="parChTrans1D4" presStyleIdx="9" presStyleCnt="10"/>
      <dgm:spPr/>
    </dgm:pt>
    <dgm:pt modelId="{5622F4A4-6A53-0E4D-8997-B4ACC3D3B873}" type="pres">
      <dgm:prSet presAssocID="{247DD0DF-E592-9747-ACBB-35FE9D10B7F9}" presName="hierRoot4" presStyleCnt="0"/>
      <dgm:spPr/>
    </dgm:pt>
    <dgm:pt modelId="{17BA80A9-4B2E-F14B-86E5-6EFBCA5D7BDE}" type="pres">
      <dgm:prSet presAssocID="{247DD0DF-E592-9747-ACBB-35FE9D10B7F9}" presName="composite4" presStyleCnt="0"/>
      <dgm:spPr/>
    </dgm:pt>
    <dgm:pt modelId="{F27A039B-3359-AD45-9C1D-289BC7EFB31D}" type="pres">
      <dgm:prSet presAssocID="{247DD0DF-E592-9747-ACBB-35FE9D10B7F9}" presName="background4" presStyleLbl="node4" presStyleIdx="9" presStyleCnt="10"/>
      <dgm:spPr/>
    </dgm:pt>
    <dgm:pt modelId="{7DF90DC0-91A6-724F-8783-145E0336069B}" type="pres">
      <dgm:prSet presAssocID="{247DD0DF-E592-9747-ACBB-35FE9D10B7F9}" presName="text4" presStyleLbl="fgAcc4" presStyleIdx="9" presStyleCnt="10">
        <dgm:presLayoutVars>
          <dgm:chPref val="3"/>
        </dgm:presLayoutVars>
      </dgm:prSet>
      <dgm:spPr/>
    </dgm:pt>
    <dgm:pt modelId="{0B3F07EF-7ED1-5044-8810-CAB38D6433BB}" type="pres">
      <dgm:prSet presAssocID="{247DD0DF-E592-9747-ACBB-35FE9D10B7F9}" presName="hierChild5" presStyleCnt="0"/>
      <dgm:spPr/>
    </dgm:pt>
  </dgm:ptLst>
  <dgm:cxnLst>
    <dgm:cxn modelId="{D8F76400-0157-3042-A57D-2D1FAE0316E7}" type="presOf" srcId="{1DD861DD-A4A9-B34A-8F72-027F1AB436B1}" destId="{6F957336-B5FF-2246-A22E-CED1528AFBC7}" srcOrd="0" destOrd="0" presId="urn:microsoft.com/office/officeart/2005/8/layout/hierarchy1"/>
    <dgm:cxn modelId="{D92F7001-0771-E844-968A-1CFFBAC19CFA}" type="presOf" srcId="{EDE0ED12-2256-F948-8E8B-76D0DE95E101}" destId="{53EE4C0E-48A2-F746-BA55-4F8E42BF5BBA}" srcOrd="0" destOrd="0" presId="urn:microsoft.com/office/officeart/2005/8/layout/hierarchy1"/>
    <dgm:cxn modelId="{E1DDFF0F-AC4B-6648-AE5E-13CEF96992E1}" type="presOf" srcId="{08BB1EB7-D65A-DA4E-8D24-8DF388B0B5EE}" destId="{B90DFD9B-8348-A64A-8592-63A30717FCB0}" srcOrd="0" destOrd="0" presId="urn:microsoft.com/office/officeart/2005/8/layout/hierarchy1"/>
    <dgm:cxn modelId="{5C2E1A11-3D5A-7E47-A0DF-B98C8D68778C}" type="presOf" srcId="{1182A272-E80E-A74B-8BA3-A5EC426FDCEE}" destId="{DF6CACC4-EAF5-2B4D-8741-0D8189C1347E}" srcOrd="0" destOrd="0" presId="urn:microsoft.com/office/officeart/2005/8/layout/hierarchy1"/>
    <dgm:cxn modelId="{864F681D-A672-DE4F-9EA5-520DF8049086}" type="presOf" srcId="{5273AA79-E64D-6C48-8057-5809BF67D991}" destId="{5F170B94-7FA8-2749-B4C9-51207394A7CB}" srcOrd="0" destOrd="0" presId="urn:microsoft.com/office/officeart/2005/8/layout/hierarchy1"/>
    <dgm:cxn modelId="{852C991F-1486-FC48-B5FB-ADCE5DEEDD28}" type="presOf" srcId="{087445E6-37D8-E943-8A43-F3F65E2AD9E1}" destId="{11BB0533-5339-994C-9A17-EEE25110381A}" srcOrd="0" destOrd="0" presId="urn:microsoft.com/office/officeart/2005/8/layout/hierarchy1"/>
    <dgm:cxn modelId="{68EDDD25-8DD1-854A-8EA1-32E8586A373F}" srcId="{5273AA79-E64D-6C48-8057-5809BF67D991}" destId="{A89CE068-982A-8D4E-954F-EF421036B0F2}" srcOrd="0" destOrd="0" parTransId="{65C2D412-A24B-D842-B02B-11C7D285CBC0}" sibTransId="{D54C67FD-9E9D-D94B-BFB0-392AE6710CE1}"/>
    <dgm:cxn modelId="{D1110126-C916-2842-A5E3-0EF426022217}" srcId="{86EEFFBA-F87A-E842-A9C3-EE1081E5238A}" destId="{DB265DCF-FD19-D044-9AC0-5DB1813153D7}" srcOrd="0" destOrd="0" parTransId="{1BB10FC1-63F9-054A-9212-ADF178C1C94F}" sibTransId="{55AAB178-C4C3-2141-BB8C-0AC0D26774F8}"/>
    <dgm:cxn modelId="{3B4AF428-153E-E84D-A2A8-4BE11BEA928C}" srcId="{1182A272-E80E-A74B-8BA3-A5EC426FDCEE}" destId="{5273AA79-E64D-6C48-8057-5809BF67D991}" srcOrd="0" destOrd="0" parTransId="{0E40E499-47C5-644A-8A80-4535721D246D}" sibTransId="{453AC347-4CBA-614A-AF67-1FED352235A5}"/>
    <dgm:cxn modelId="{1ECE0729-3AC5-7843-95FC-AACD3C5EE209}" type="presOf" srcId="{4D6640F1-0EC5-E948-81A4-5889F85B8B37}" destId="{4441D473-B915-EC45-96C9-A677F37EF9CA}" srcOrd="0" destOrd="0" presId="urn:microsoft.com/office/officeart/2005/8/layout/hierarchy1"/>
    <dgm:cxn modelId="{7E5EC431-5BF1-344D-9DC8-C6DC5F8A14BE}" type="presOf" srcId="{DB265DCF-FD19-D044-9AC0-5DB1813153D7}" destId="{6D7A94CF-82DC-7F4B-B566-9F3745FB5C89}" srcOrd="0" destOrd="0" presId="urn:microsoft.com/office/officeart/2005/8/layout/hierarchy1"/>
    <dgm:cxn modelId="{2B75EE3E-0C61-F247-A65A-8B50D034B743}" srcId="{DB265DCF-FD19-D044-9AC0-5DB1813153D7}" destId="{F2494FE1-C006-C945-9A79-4F09F35417B7}" srcOrd="0" destOrd="0" parTransId="{F0EC57BA-D31B-8D45-8EC9-7E3D0AD049EF}" sibTransId="{00F68D9B-B3AE-7142-8965-04426FFC6240}"/>
    <dgm:cxn modelId="{B039103F-CE58-3D4E-9D4C-C58D4CF7A479}" type="presOf" srcId="{D40CDC2D-1E7F-3B48-B584-5E81977D1E6C}" destId="{A918E0DD-613A-7242-850D-E1A9C8AA1DFD}" srcOrd="0" destOrd="0" presId="urn:microsoft.com/office/officeart/2005/8/layout/hierarchy1"/>
    <dgm:cxn modelId="{D22D8340-E725-284A-9695-DBED510A6D9B}" type="presOf" srcId="{A89CE068-982A-8D4E-954F-EF421036B0F2}" destId="{68C3C12D-239F-0349-AA63-7DC83F901D3A}" srcOrd="0" destOrd="0" presId="urn:microsoft.com/office/officeart/2005/8/layout/hierarchy1"/>
    <dgm:cxn modelId="{0CCDF644-C161-B146-BBB8-2F8636E0D0A7}" type="presOf" srcId="{F0EC57BA-D31B-8D45-8EC9-7E3D0AD049EF}" destId="{572DB999-EBE3-BE48-98A0-D26132C47FDC}" srcOrd="0" destOrd="0" presId="urn:microsoft.com/office/officeart/2005/8/layout/hierarchy1"/>
    <dgm:cxn modelId="{EBC0A74A-62C7-3B48-B84F-CD4875E5382B}" type="presOf" srcId="{1BB10FC1-63F9-054A-9212-ADF178C1C94F}" destId="{9D4F04BE-7DE6-6243-90CA-03942E323B72}" srcOrd="0" destOrd="0" presId="urn:microsoft.com/office/officeart/2005/8/layout/hierarchy1"/>
    <dgm:cxn modelId="{E77A5A51-F0BE-1D41-9AD6-52C24C774973}" srcId="{DB265DCF-FD19-D044-9AC0-5DB1813153D7}" destId="{007E0340-7C10-554D-B96C-83C1EEC961D9}" srcOrd="1" destOrd="0" parTransId="{6FD4FEEE-EC45-CB4E-9C47-45DDF7CBB048}" sibTransId="{0D59CFDB-7F5F-194B-80A2-7055C4F27E98}"/>
    <dgm:cxn modelId="{01150062-0EE9-1944-ACC3-CADB1AA61B7D}" srcId="{F2494FE1-C006-C945-9A79-4F09F35417B7}" destId="{A19981AC-431F-3844-9644-AD12DD8240FE}" srcOrd="0" destOrd="0" parTransId="{55C06DB3-7174-0142-8C22-1EB6E326CA1C}" sibTransId="{12D98EAE-9083-7D4A-8DA6-EBA4629E59DD}"/>
    <dgm:cxn modelId="{FB0F516C-CE7F-0C4F-82BF-468DB0CEF1A8}" type="presOf" srcId="{007E0340-7C10-554D-B96C-83C1EEC961D9}" destId="{F6263E54-449A-B64E-873B-BA90FF0D150C}" srcOrd="0" destOrd="0" presId="urn:microsoft.com/office/officeart/2005/8/layout/hierarchy1"/>
    <dgm:cxn modelId="{BFDE326D-C92D-C743-9DCE-F3036942F73C}" srcId="{D18FD905-4987-7D44-8C13-018911C776CC}" destId="{DCC180CC-2FC3-9E42-9A9E-20CDD7B7F36B}" srcOrd="0" destOrd="0" parTransId="{194ED195-E373-2344-B1D8-8B5F3DE00B74}" sibTransId="{D1E9A8D7-0341-814D-97FC-9BE76A275285}"/>
    <dgm:cxn modelId="{C9601E7A-F9E6-E648-A86A-8B9B7FAE2A45}" type="presOf" srcId="{37B4A9A3-83B7-D149-8309-79F02D00B18E}" destId="{71D0651E-580A-6D4A-8EB0-F52E54B6395B}" srcOrd="0" destOrd="0" presId="urn:microsoft.com/office/officeart/2005/8/layout/hierarchy1"/>
    <dgm:cxn modelId="{63F64981-DCD6-0A43-A047-873160388445}" type="presOf" srcId="{0E40E499-47C5-644A-8A80-4535721D246D}" destId="{0C064D88-6028-2344-A790-95CB626E375A}" srcOrd="0" destOrd="0" presId="urn:microsoft.com/office/officeart/2005/8/layout/hierarchy1"/>
    <dgm:cxn modelId="{0E29E18A-491A-7045-9A1B-1A58F0B9EEC6}" type="presOf" srcId="{D18FD905-4987-7D44-8C13-018911C776CC}" destId="{A716C676-9879-2641-A2AF-5D571A3623C6}" srcOrd="0" destOrd="0" presId="urn:microsoft.com/office/officeart/2005/8/layout/hierarchy1"/>
    <dgm:cxn modelId="{B53AAB8C-61E4-5547-9E26-7FF7FFBD865A}" srcId="{D18FD905-4987-7D44-8C13-018911C776CC}" destId="{2DA8B673-A928-5343-AFAB-3020A21493F1}" srcOrd="1" destOrd="0" parTransId="{425203FB-C089-4845-A6CA-F3E16F3AD529}" sibTransId="{91017667-32AF-0841-AE39-395B83ED695F}"/>
    <dgm:cxn modelId="{C06F5391-5B3E-F240-86AE-527DA83CDA37}" type="presOf" srcId="{A19981AC-431F-3844-9644-AD12DD8240FE}" destId="{58F590E6-8CDE-874D-85D8-2CAC9F704DA8}" srcOrd="0" destOrd="0" presId="urn:microsoft.com/office/officeart/2005/8/layout/hierarchy1"/>
    <dgm:cxn modelId="{AABE6491-64C5-EF49-AFE3-660E5915062D}" type="presOf" srcId="{2DA8B673-A928-5343-AFAB-3020A21493F1}" destId="{AF823626-EB31-A746-B177-CE561D4C5DF2}" srcOrd="0" destOrd="0" presId="urn:microsoft.com/office/officeart/2005/8/layout/hierarchy1"/>
    <dgm:cxn modelId="{D9F6EC93-C6B1-0A47-9895-FC7ABCAC51E9}" type="presOf" srcId="{425203FB-C089-4845-A6CA-F3E16F3AD529}" destId="{2E43C23C-6785-9148-9902-906F24C3A419}" srcOrd="0" destOrd="0" presId="urn:microsoft.com/office/officeart/2005/8/layout/hierarchy1"/>
    <dgm:cxn modelId="{2EC5989D-E674-054E-A5A2-C8C60F011845}" srcId="{4D6640F1-0EC5-E948-81A4-5889F85B8B37}" destId="{86EEFFBA-F87A-E842-A9C3-EE1081E5238A}" srcOrd="0" destOrd="0" parTransId="{719B4489-3D0C-2C4D-B4C1-6E437C1AAEEF}" sibTransId="{94FD9484-B84D-D849-B853-C4B56A7948D9}"/>
    <dgm:cxn modelId="{14C9D69D-1A95-6A42-A7A3-3776ED3ABCA3}" srcId="{DB265DCF-FD19-D044-9AC0-5DB1813153D7}" destId="{1182A272-E80E-A74B-8BA3-A5EC426FDCEE}" srcOrd="2" destOrd="0" parTransId="{D40CDC2D-1E7F-3B48-B584-5E81977D1E6C}" sibTransId="{59E1DA0E-432A-2345-9573-132E995F36DC}"/>
    <dgm:cxn modelId="{EFC709A9-7B84-6143-A51E-B967B3102F85}" srcId="{A19981AC-431F-3844-9644-AD12DD8240FE}" destId="{D96A08DB-17CA-8546-8FDC-8A9CA36BB7D7}" srcOrd="1" destOrd="0" parTransId="{EDE0ED12-2256-F948-8E8B-76D0DE95E101}" sibTransId="{A6CDC488-51F5-9B4F-B45D-19528EF3F93A}"/>
    <dgm:cxn modelId="{AD721FB1-C010-F744-9E6C-4CEF03B90823}" type="presOf" srcId="{194ED195-E373-2344-B1D8-8B5F3DE00B74}" destId="{19915748-5985-2A4A-B491-C0352F4A34EE}" srcOrd="0" destOrd="0" presId="urn:microsoft.com/office/officeart/2005/8/layout/hierarchy1"/>
    <dgm:cxn modelId="{0AF84AB3-481B-8442-942D-907AEB28194A}" type="presOf" srcId="{F2494FE1-C006-C945-9A79-4F09F35417B7}" destId="{4E1BD9EF-B751-BE4E-B93A-DFF8BD6DB674}" srcOrd="0" destOrd="0" presId="urn:microsoft.com/office/officeart/2005/8/layout/hierarchy1"/>
    <dgm:cxn modelId="{6458D0B6-5611-184C-B48A-9D47CC70E9B8}" type="presOf" srcId="{55C06DB3-7174-0142-8C22-1EB6E326CA1C}" destId="{122F9A89-9EE9-4E47-95D7-CC61E7DA6CB7}" srcOrd="0" destOrd="0" presId="urn:microsoft.com/office/officeart/2005/8/layout/hierarchy1"/>
    <dgm:cxn modelId="{DE988DBA-B657-C04A-8E9E-61375F3C1160}" srcId="{5273AA79-E64D-6C48-8057-5809BF67D991}" destId="{247DD0DF-E592-9747-ACBB-35FE9D10B7F9}" srcOrd="1" destOrd="0" parTransId="{37B4A9A3-83B7-D149-8309-79F02D00B18E}" sibTransId="{D312B8C0-2FC0-7344-8836-E837DF244EAA}"/>
    <dgm:cxn modelId="{C17651BD-F006-1540-93F0-1420C844267D}" srcId="{D18FD905-4987-7D44-8C13-018911C776CC}" destId="{08BB1EB7-D65A-DA4E-8D24-8DF388B0B5EE}" srcOrd="2" destOrd="0" parTransId="{087445E6-37D8-E943-8A43-F3F65E2AD9E1}" sibTransId="{DFDD8C00-4D8A-3647-9389-4A19CFC155E2}"/>
    <dgm:cxn modelId="{BD1000CC-38BD-CC42-8D36-A640EA7FE127}" type="presOf" srcId="{DCC180CC-2FC3-9E42-9A9E-20CDD7B7F36B}" destId="{02ED99AF-4E8D-D042-8F94-9A44A0CADCC7}" srcOrd="0" destOrd="0" presId="urn:microsoft.com/office/officeart/2005/8/layout/hierarchy1"/>
    <dgm:cxn modelId="{D6E3F6D6-03F2-4C4C-8567-45884B35B116}" type="presOf" srcId="{D96A08DB-17CA-8546-8FDC-8A9CA36BB7D7}" destId="{CAF67AE8-06CE-A74C-BD09-4B265116BC7A}" srcOrd="0" destOrd="0" presId="urn:microsoft.com/office/officeart/2005/8/layout/hierarchy1"/>
    <dgm:cxn modelId="{61D4F9D9-B4AF-E349-9F16-A7223C97F5E0}" srcId="{007E0340-7C10-554D-B96C-83C1EEC961D9}" destId="{D18FD905-4987-7D44-8C13-018911C776CC}" srcOrd="0" destOrd="0" parTransId="{1DD861DD-A4A9-B34A-8F72-027F1AB436B1}" sibTransId="{2AF4F72E-EDA1-FF48-9EEB-9D6564C5A876}"/>
    <dgm:cxn modelId="{878927DA-80C7-124E-90EA-05F1EC62B0FE}" type="presOf" srcId="{6FD4FEEE-EC45-CB4E-9C47-45DDF7CBB048}" destId="{C54E4382-0150-804A-8522-C52F4B6581BE}" srcOrd="0" destOrd="0" presId="urn:microsoft.com/office/officeart/2005/8/layout/hierarchy1"/>
    <dgm:cxn modelId="{06052FDC-CF2F-1D46-A6C8-AEA32585B58B}" type="presOf" srcId="{44B6A911-FBE3-174A-871E-83617D670776}" destId="{75AC85A2-0F2B-F94B-8185-C41BD214F1D7}" srcOrd="0" destOrd="0" presId="urn:microsoft.com/office/officeart/2005/8/layout/hierarchy1"/>
    <dgm:cxn modelId="{97B418E0-90E9-DE46-8F00-E4985AF5C206}" type="presOf" srcId="{86EEFFBA-F87A-E842-A9C3-EE1081E5238A}" destId="{BF4D229E-0715-A34C-9E5B-D2A0D8FA0C1D}" srcOrd="0" destOrd="0" presId="urn:microsoft.com/office/officeart/2005/8/layout/hierarchy1"/>
    <dgm:cxn modelId="{0C740FE5-628D-5349-BEC1-0F230193E19E}" type="presOf" srcId="{ACF299E1-7EDD-A347-90BF-F18C884F8756}" destId="{B4625C5E-76CD-6240-BD06-69768DC5E305}" srcOrd="0" destOrd="0" presId="urn:microsoft.com/office/officeart/2005/8/layout/hierarchy1"/>
    <dgm:cxn modelId="{A6C9E0EE-7B4D-8644-8166-8E7AFB394D64}" type="presOf" srcId="{65C2D412-A24B-D842-B02B-11C7D285CBC0}" destId="{48E5B016-03CF-B74A-8D09-5B1FFEE550B4}" srcOrd="0" destOrd="0" presId="urn:microsoft.com/office/officeart/2005/8/layout/hierarchy1"/>
    <dgm:cxn modelId="{B41FDCF4-BE25-EF49-9A82-3D060A0B7364}" type="presOf" srcId="{247DD0DF-E592-9747-ACBB-35FE9D10B7F9}" destId="{7DF90DC0-91A6-724F-8783-145E0336069B}" srcOrd="0" destOrd="0" presId="urn:microsoft.com/office/officeart/2005/8/layout/hierarchy1"/>
    <dgm:cxn modelId="{E0EEDAF7-F6ED-B94E-BD6A-A701B738C91E}" srcId="{A19981AC-431F-3844-9644-AD12DD8240FE}" destId="{ACF299E1-7EDD-A347-90BF-F18C884F8756}" srcOrd="0" destOrd="0" parTransId="{44B6A911-FBE3-174A-871E-83617D670776}" sibTransId="{0AE975C5-8E1A-2745-B026-75D9F0601EC0}"/>
    <dgm:cxn modelId="{0F9B9E1B-B7E1-8043-889D-DB7A4EB80689}" type="presParOf" srcId="{4441D473-B915-EC45-96C9-A677F37EF9CA}" destId="{9ACD7FD5-DF17-C14A-A37B-85F07AD485E0}" srcOrd="0" destOrd="0" presId="urn:microsoft.com/office/officeart/2005/8/layout/hierarchy1"/>
    <dgm:cxn modelId="{1DB46010-9A0C-094E-8599-834144FDC496}" type="presParOf" srcId="{9ACD7FD5-DF17-C14A-A37B-85F07AD485E0}" destId="{F2187CB4-301E-9249-A682-F26011A48982}" srcOrd="0" destOrd="0" presId="urn:microsoft.com/office/officeart/2005/8/layout/hierarchy1"/>
    <dgm:cxn modelId="{43EEDFF5-CB5F-7049-816D-2CB4F3CDB7E6}" type="presParOf" srcId="{F2187CB4-301E-9249-A682-F26011A48982}" destId="{59628721-D9B8-BF43-9FE4-7F0DEDD5ADCB}" srcOrd="0" destOrd="0" presId="urn:microsoft.com/office/officeart/2005/8/layout/hierarchy1"/>
    <dgm:cxn modelId="{4013C007-466A-694D-9438-3992FE07CC66}" type="presParOf" srcId="{F2187CB4-301E-9249-A682-F26011A48982}" destId="{BF4D229E-0715-A34C-9E5B-D2A0D8FA0C1D}" srcOrd="1" destOrd="0" presId="urn:microsoft.com/office/officeart/2005/8/layout/hierarchy1"/>
    <dgm:cxn modelId="{D86B76B6-925E-F24A-8E7E-623A8F616242}" type="presParOf" srcId="{9ACD7FD5-DF17-C14A-A37B-85F07AD485E0}" destId="{959415F0-1C09-AC4B-9AAD-60F219CD6A60}" srcOrd="1" destOrd="0" presId="urn:microsoft.com/office/officeart/2005/8/layout/hierarchy1"/>
    <dgm:cxn modelId="{7E69EE36-45EC-A240-A017-23C265DDDFA3}" type="presParOf" srcId="{959415F0-1C09-AC4B-9AAD-60F219CD6A60}" destId="{9D4F04BE-7DE6-6243-90CA-03942E323B72}" srcOrd="0" destOrd="0" presId="urn:microsoft.com/office/officeart/2005/8/layout/hierarchy1"/>
    <dgm:cxn modelId="{E677FE13-78A9-7546-9C6A-E0389FB39B8D}" type="presParOf" srcId="{959415F0-1C09-AC4B-9AAD-60F219CD6A60}" destId="{567BD294-905B-9E40-9CF6-688969C5E765}" srcOrd="1" destOrd="0" presId="urn:microsoft.com/office/officeart/2005/8/layout/hierarchy1"/>
    <dgm:cxn modelId="{E8D6FF7E-ACF2-D84A-8A08-1E7C2BB54F2A}" type="presParOf" srcId="{567BD294-905B-9E40-9CF6-688969C5E765}" destId="{7E6FCACA-4E82-5741-BDFB-8BF2A0BD012B}" srcOrd="0" destOrd="0" presId="urn:microsoft.com/office/officeart/2005/8/layout/hierarchy1"/>
    <dgm:cxn modelId="{CD0995B3-144F-2140-A862-0B3C8B2553E0}" type="presParOf" srcId="{7E6FCACA-4E82-5741-BDFB-8BF2A0BD012B}" destId="{1D80BF42-3E1F-C148-8B2E-ED62FA06EC2C}" srcOrd="0" destOrd="0" presId="urn:microsoft.com/office/officeart/2005/8/layout/hierarchy1"/>
    <dgm:cxn modelId="{31E31135-F818-6643-9F10-1285B2CAC2B5}" type="presParOf" srcId="{7E6FCACA-4E82-5741-BDFB-8BF2A0BD012B}" destId="{6D7A94CF-82DC-7F4B-B566-9F3745FB5C89}" srcOrd="1" destOrd="0" presId="urn:microsoft.com/office/officeart/2005/8/layout/hierarchy1"/>
    <dgm:cxn modelId="{E93E987B-4714-4147-B45F-618BBE4A5F1B}" type="presParOf" srcId="{567BD294-905B-9E40-9CF6-688969C5E765}" destId="{1CC0DCF6-8D51-BC4B-A048-1A9EAB76C08F}" srcOrd="1" destOrd="0" presId="urn:microsoft.com/office/officeart/2005/8/layout/hierarchy1"/>
    <dgm:cxn modelId="{9C3F987E-FA49-3041-B278-09CC86EBD710}" type="presParOf" srcId="{1CC0DCF6-8D51-BC4B-A048-1A9EAB76C08F}" destId="{572DB999-EBE3-BE48-98A0-D26132C47FDC}" srcOrd="0" destOrd="0" presId="urn:microsoft.com/office/officeart/2005/8/layout/hierarchy1"/>
    <dgm:cxn modelId="{A9B51982-67F8-C744-B759-C6A361C2B55A}" type="presParOf" srcId="{1CC0DCF6-8D51-BC4B-A048-1A9EAB76C08F}" destId="{24CE5171-EE84-0F43-9EE1-BA9B44429BD0}" srcOrd="1" destOrd="0" presId="urn:microsoft.com/office/officeart/2005/8/layout/hierarchy1"/>
    <dgm:cxn modelId="{F9C448B1-29A6-1E4E-8980-D436B18B83ED}" type="presParOf" srcId="{24CE5171-EE84-0F43-9EE1-BA9B44429BD0}" destId="{FA3A0A49-C334-0341-8EC6-F7AAD934DCDE}" srcOrd="0" destOrd="0" presId="urn:microsoft.com/office/officeart/2005/8/layout/hierarchy1"/>
    <dgm:cxn modelId="{C4F64BAE-E872-E542-9BFE-E922674723E7}" type="presParOf" srcId="{FA3A0A49-C334-0341-8EC6-F7AAD934DCDE}" destId="{F4833B75-D141-F64D-B277-77BAACBC2229}" srcOrd="0" destOrd="0" presId="urn:microsoft.com/office/officeart/2005/8/layout/hierarchy1"/>
    <dgm:cxn modelId="{8015D3DE-78C6-AF43-886E-FE8D0A67AD9B}" type="presParOf" srcId="{FA3A0A49-C334-0341-8EC6-F7AAD934DCDE}" destId="{4E1BD9EF-B751-BE4E-B93A-DFF8BD6DB674}" srcOrd="1" destOrd="0" presId="urn:microsoft.com/office/officeart/2005/8/layout/hierarchy1"/>
    <dgm:cxn modelId="{E9BFD967-ED71-414C-A6EA-B543997CB07A}" type="presParOf" srcId="{24CE5171-EE84-0F43-9EE1-BA9B44429BD0}" destId="{6701B77D-9476-064F-B0EB-16BD8C5883A1}" srcOrd="1" destOrd="0" presId="urn:microsoft.com/office/officeart/2005/8/layout/hierarchy1"/>
    <dgm:cxn modelId="{962B7D54-77FC-724E-973F-211929083FB9}" type="presParOf" srcId="{6701B77D-9476-064F-B0EB-16BD8C5883A1}" destId="{122F9A89-9EE9-4E47-95D7-CC61E7DA6CB7}" srcOrd="0" destOrd="0" presId="urn:microsoft.com/office/officeart/2005/8/layout/hierarchy1"/>
    <dgm:cxn modelId="{F1F73A13-B06E-934E-977F-559A7CBB5B34}" type="presParOf" srcId="{6701B77D-9476-064F-B0EB-16BD8C5883A1}" destId="{F1D71919-9CD8-6E4D-A825-C9D52BD953B9}" srcOrd="1" destOrd="0" presId="urn:microsoft.com/office/officeart/2005/8/layout/hierarchy1"/>
    <dgm:cxn modelId="{883C4F8D-D788-7141-821C-848C6D9C7A4C}" type="presParOf" srcId="{F1D71919-9CD8-6E4D-A825-C9D52BD953B9}" destId="{15BB14A0-0865-E24B-BE76-379348FE9F34}" srcOrd="0" destOrd="0" presId="urn:microsoft.com/office/officeart/2005/8/layout/hierarchy1"/>
    <dgm:cxn modelId="{1CD2D63C-D78A-354B-B79B-09B2F14E9130}" type="presParOf" srcId="{15BB14A0-0865-E24B-BE76-379348FE9F34}" destId="{2CE950B8-C20E-CA48-B4A6-5C4C70813369}" srcOrd="0" destOrd="0" presId="urn:microsoft.com/office/officeart/2005/8/layout/hierarchy1"/>
    <dgm:cxn modelId="{B7D02017-266B-0043-8787-4217D88F8E55}" type="presParOf" srcId="{15BB14A0-0865-E24B-BE76-379348FE9F34}" destId="{58F590E6-8CDE-874D-85D8-2CAC9F704DA8}" srcOrd="1" destOrd="0" presId="urn:microsoft.com/office/officeart/2005/8/layout/hierarchy1"/>
    <dgm:cxn modelId="{D58610F3-3742-1F48-B253-AF6F9D3974D9}" type="presParOf" srcId="{F1D71919-9CD8-6E4D-A825-C9D52BD953B9}" destId="{28A989C7-082C-C344-BBF3-221DC09D0D0A}" srcOrd="1" destOrd="0" presId="urn:microsoft.com/office/officeart/2005/8/layout/hierarchy1"/>
    <dgm:cxn modelId="{D1871E0C-890B-3A41-BF57-DDED75041A0B}" type="presParOf" srcId="{28A989C7-082C-C344-BBF3-221DC09D0D0A}" destId="{75AC85A2-0F2B-F94B-8185-C41BD214F1D7}" srcOrd="0" destOrd="0" presId="urn:microsoft.com/office/officeart/2005/8/layout/hierarchy1"/>
    <dgm:cxn modelId="{0B5275C9-E0EC-664D-A1CA-BEA5B028C236}" type="presParOf" srcId="{28A989C7-082C-C344-BBF3-221DC09D0D0A}" destId="{B8959856-64A7-724C-81B4-F9A0359F4675}" srcOrd="1" destOrd="0" presId="urn:microsoft.com/office/officeart/2005/8/layout/hierarchy1"/>
    <dgm:cxn modelId="{3FB5946D-2176-6348-A300-E13E75679904}" type="presParOf" srcId="{B8959856-64A7-724C-81B4-F9A0359F4675}" destId="{AA37D335-8552-5946-8AF5-7EF70CD95505}" srcOrd="0" destOrd="0" presId="urn:microsoft.com/office/officeart/2005/8/layout/hierarchy1"/>
    <dgm:cxn modelId="{4AFB4966-4019-164C-B1FA-111872C56695}" type="presParOf" srcId="{AA37D335-8552-5946-8AF5-7EF70CD95505}" destId="{98685902-D212-FD45-AD49-67F10AC4ACF2}" srcOrd="0" destOrd="0" presId="urn:microsoft.com/office/officeart/2005/8/layout/hierarchy1"/>
    <dgm:cxn modelId="{3E906E90-8864-AF45-9421-BF7D352B40CE}" type="presParOf" srcId="{AA37D335-8552-5946-8AF5-7EF70CD95505}" destId="{B4625C5E-76CD-6240-BD06-69768DC5E305}" srcOrd="1" destOrd="0" presId="urn:microsoft.com/office/officeart/2005/8/layout/hierarchy1"/>
    <dgm:cxn modelId="{8F08542D-1822-C94A-AC33-03123F493BF3}" type="presParOf" srcId="{B8959856-64A7-724C-81B4-F9A0359F4675}" destId="{E668AAA7-3F02-584A-87C9-A7D1D9CE6F55}" srcOrd="1" destOrd="0" presId="urn:microsoft.com/office/officeart/2005/8/layout/hierarchy1"/>
    <dgm:cxn modelId="{1D2DC73E-8FA3-A548-A09E-A6704344E61C}" type="presParOf" srcId="{28A989C7-082C-C344-BBF3-221DC09D0D0A}" destId="{53EE4C0E-48A2-F746-BA55-4F8E42BF5BBA}" srcOrd="2" destOrd="0" presId="urn:microsoft.com/office/officeart/2005/8/layout/hierarchy1"/>
    <dgm:cxn modelId="{FA184D1A-8783-034C-862A-80EFA85FAE16}" type="presParOf" srcId="{28A989C7-082C-C344-BBF3-221DC09D0D0A}" destId="{87E0383E-CCFA-394D-B3E6-0155C0B09A95}" srcOrd="3" destOrd="0" presId="urn:microsoft.com/office/officeart/2005/8/layout/hierarchy1"/>
    <dgm:cxn modelId="{B9E968E5-1AA7-074F-A3D7-76DF1E1BBA7E}" type="presParOf" srcId="{87E0383E-CCFA-394D-B3E6-0155C0B09A95}" destId="{ABFDDE1F-4AFC-0447-8223-A2500C5A510D}" srcOrd="0" destOrd="0" presId="urn:microsoft.com/office/officeart/2005/8/layout/hierarchy1"/>
    <dgm:cxn modelId="{35D4A772-9205-3C4A-A868-FBA28D2C9555}" type="presParOf" srcId="{ABFDDE1F-4AFC-0447-8223-A2500C5A510D}" destId="{9A5F54C3-0205-F647-BFFC-EE8F33E9D19D}" srcOrd="0" destOrd="0" presId="urn:microsoft.com/office/officeart/2005/8/layout/hierarchy1"/>
    <dgm:cxn modelId="{66A37496-0D4F-0C44-B00D-C7C9C402887D}" type="presParOf" srcId="{ABFDDE1F-4AFC-0447-8223-A2500C5A510D}" destId="{CAF67AE8-06CE-A74C-BD09-4B265116BC7A}" srcOrd="1" destOrd="0" presId="urn:microsoft.com/office/officeart/2005/8/layout/hierarchy1"/>
    <dgm:cxn modelId="{910816FA-AB0A-E340-9E3F-8449C8E8D1E4}" type="presParOf" srcId="{87E0383E-CCFA-394D-B3E6-0155C0B09A95}" destId="{F0C05BD0-F47E-0E43-B418-9109709B5CAF}" srcOrd="1" destOrd="0" presId="urn:microsoft.com/office/officeart/2005/8/layout/hierarchy1"/>
    <dgm:cxn modelId="{42B84D8E-6CE1-0C4C-A9FD-043BC638A8D4}" type="presParOf" srcId="{1CC0DCF6-8D51-BC4B-A048-1A9EAB76C08F}" destId="{C54E4382-0150-804A-8522-C52F4B6581BE}" srcOrd="2" destOrd="0" presId="urn:microsoft.com/office/officeart/2005/8/layout/hierarchy1"/>
    <dgm:cxn modelId="{A3EE3A90-AAEE-B745-9356-0BF6CFF64FFF}" type="presParOf" srcId="{1CC0DCF6-8D51-BC4B-A048-1A9EAB76C08F}" destId="{9FDCE874-5108-9840-9E6B-7C94F28ECA45}" srcOrd="3" destOrd="0" presId="urn:microsoft.com/office/officeart/2005/8/layout/hierarchy1"/>
    <dgm:cxn modelId="{D8BB0C9B-8BC4-254D-B76E-01F72CDF2719}" type="presParOf" srcId="{9FDCE874-5108-9840-9E6B-7C94F28ECA45}" destId="{90ECCF6C-7120-9E46-8901-2CC6A1C4106F}" srcOrd="0" destOrd="0" presId="urn:microsoft.com/office/officeart/2005/8/layout/hierarchy1"/>
    <dgm:cxn modelId="{E6D68E27-DF8C-AC49-B047-BA9565EFF556}" type="presParOf" srcId="{90ECCF6C-7120-9E46-8901-2CC6A1C4106F}" destId="{D6D19107-C9B3-AD47-B4DA-EEE1F8C6328F}" srcOrd="0" destOrd="0" presId="urn:microsoft.com/office/officeart/2005/8/layout/hierarchy1"/>
    <dgm:cxn modelId="{65B23975-6E88-B54D-ABED-13A38BAB1695}" type="presParOf" srcId="{90ECCF6C-7120-9E46-8901-2CC6A1C4106F}" destId="{F6263E54-449A-B64E-873B-BA90FF0D150C}" srcOrd="1" destOrd="0" presId="urn:microsoft.com/office/officeart/2005/8/layout/hierarchy1"/>
    <dgm:cxn modelId="{97BDF9C6-AE35-1A46-87D4-EC6365167B85}" type="presParOf" srcId="{9FDCE874-5108-9840-9E6B-7C94F28ECA45}" destId="{68CD4731-133E-764D-B411-93B38FCA77C7}" srcOrd="1" destOrd="0" presId="urn:microsoft.com/office/officeart/2005/8/layout/hierarchy1"/>
    <dgm:cxn modelId="{81FF1DCE-5F65-764F-B712-1CB36BE4BB16}" type="presParOf" srcId="{68CD4731-133E-764D-B411-93B38FCA77C7}" destId="{6F957336-B5FF-2246-A22E-CED1528AFBC7}" srcOrd="0" destOrd="0" presId="urn:microsoft.com/office/officeart/2005/8/layout/hierarchy1"/>
    <dgm:cxn modelId="{84CF78E4-9006-C44B-8F7A-B5E5DDF4C935}" type="presParOf" srcId="{68CD4731-133E-764D-B411-93B38FCA77C7}" destId="{D19C1A55-5BD2-9943-A885-F62D4A914CBC}" srcOrd="1" destOrd="0" presId="urn:microsoft.com/office/officeart/2005/8/layout/hierarchy1"/>
    <dgm:cxn modelId="{7807E583-FF78-7D41-92C3-358B48E40901}" type="presParOf" srcId="{D19C1A55-5BD2-9943-A885-F62D4A914CBC}" destId="{5EB462C1-822C-4A48-A350-F5D56ACBA72F}" srcOrd="0" destOrd="0" presId="urn:microsoft.com/office/officeart/2005/8/layout/hierarchy1"/>
    <dgm:cxn modelId="{A93E6BB4-0387-824A-8E68-DBFE7856BB14}" type="presParOf" srcId="{5EB462C1-822C-4A48-A350-F5D56ACBA72F}" destId="{678C11C8-17A0-BF45-B26F-AA920FE2CA78}" srcOrd="0" destOrd="0" presId="urn:microsoft.com/office/officeart/2005/8/layout/hierarchy1"/>
    <dgm:cxn modelId="{CA7DD9B0-6ED5-1445-BFAD-AE0B7D52216D}" type="presParOf" srcId="{5EB462C1-822C-4A48-A350-F5D56ACBA72F}" destId="{A716C676-9879-2641-A2AF-5D571A3623C6}" srcOrd="1" destOrd="0" presId="urn:microsoft.com/office/officeart/2005/8/layout/hierarchy1"/>
    <dgm:cxn modelId="{881BC680-B8F2-6546-BBF9-6FAD6D3BCD97}" type="presParOf" srcId="{D19C1A55-5BD2-9943-A885-F62D4A914CBC}" destId="{D78729C2-2547-EC41-9E8C-DA012730616A}" srcOrd="1" destOrd="0" presId="urn:microsoft.com/office/officeart/2005/8/layout/hierarchy1"/>
    <dgm:cxn modelId="{C798A5B3-E13C-444A-8A31-53F06E0C8B03}" type="presParOf" srcId="{D78729C2-2547-EC41-9E8C-DA012730616A}" destId="{19915748-5985-2A4A-B491-C0352F4A34EE}" srcOrd="0" destOrd="0" presId="urn:microsoft.com/office/officeart/2005/8/layout/hierarchy1"/>
    <dgm:cxn modelId="{12C3DC66-6D3C-9240-9175-D9B8EB3E2221}" type="presParOf" srcId="{D78729C2-2547-EC41-9E8C-DA012730616A}" destId="{72DD93BF-BB7C-D64D-829D-1EAB721FCFF5}" srcOrd="1" destOrd="0" presId="urn:microsoft.com/office/officeart/2005/8/layout/hierarchy1"/>
    <dgm:cxn modelId="{984AE142-2B27-D549-AE79-857B1A1C0EE0}" type="presParOf" srcId="{72DD93BF-BB7C-D64D-829D-1EAB721FCFF5}" destId="{B808F050-22C4-6C44-9BAB-0C6B4B08AB14}" srcOrd="0" destOrd="0" presId="urn:microsoft.com/office/officeart/2005/8/layout/hierarchy1"/>
    <dgm:cxn modelId="{DDA95E2B-E769-9F4D-ABEB-76174115084B}" type="presParOf" srcId="{B808F050-22C4-6C44-9BAB-0C6B4B08AB14}" destId="{FB80B3D0-27CF-8A48-BEDB-F29DF78AF868}" srcOrd="0" destOrd="0" presId="urn:microsoft.com/office/officeart/2005/8/layout/hierarchy1"/>
    <dgm:cxn modelId="{F8B21C7B-F42E-5F40-8BEA-3BA8AE5EC296}" type="presParOf" srcId="{B808F050-22C4-6C44-9BAB-0C6B4B08AB14}" destId="{02ED99AF-4E8D-D042-8F94-9A44A0CADCC7}" srcOrd="1" destOrd="0" presId="urn:microsoft.com/office/officeart/2005/8/layout/hierarchy1"/>
    <dgm:cxn modelId="{8EBDCD22-FF4D-9745-BD9F-EA218F367221}" type="presParOf" srcId="{72DD93BF-BB7C-D64D-829D-1EAB721FCFF5}" destId="{424E76A3-F4E1-6D4A-8656-90BF3070E873}" srcOrd="1" destOrd="0" presId="urn:microsoft.com/office/officeart/2005/8/layout/hierarchy1"/>
    <dgm:cxn modelId="{88BA8656-426B-2549-A093-67BD21972755}" type="presParOf" srcId="{D78729C2-2547-EC41-9E8C-DA012730616A}" destId="{2E43C23C-6785-9148-9902-906F24C3A419}" srcOrd="2" destOrd="0" presId="urn:microsoft.com/office/officeart/2005/8/layout/hierarchy1"/>
    <dgm:cxn modelId="{D82C4C0E-06F6-7E41-8F05-D32FF8E038F7}" type="presParOf" srcId="{D78729C2-2547-EC41-9E8C-DA012730616A}" destId="{91A07843-6935-C447-8231-6915D2C57623}" srcOrd="3" destOrd="0" presId="urn:microsoft.com/office/officeart/2005/8/layout/hierarchy1"/>
    <dgm:cxn modelId="{4F2195EA-94E1-694D-889C-6BF257DCD05A}" type="presParOf" srcId="{91A07843-6935-C447-8231-6915D2C57623}" destId="{93FA6966-5569-524E-83C4-FDD07DDCE560}" srcOrd="0" destOrd="0" presId="urn:microsoft.com/office/officeart/2005/8/layout/hierarchy1"/>
    <dgm:cxn modelId="{32B4FDE7-5E0B-5B44-8D53-B51DF9304DCB}" type="presParOf" srcId="{93FA6966-5569-524E-83C4-FDD07DDCE560}" destId="{568C2C94-4176-3D4E-9F91-4395BF574117}" srcOrd="0" destOrd="0" presId="urn:microsoft.com/office/officeart/2005/8/layout/hierarchy1"/>
    <dgm:cxn modelId="{2573482F-397B-3740-8378-7F84FAB815B1}" type="presParOf" srcId="{93FA6966-5569-524E-83C4-FDD07DDCE560}" destId="{AF823626-EB31-A746-B177-CE561D4C5DF2}" srcOrd="1" destOrd="0" presId="urn:microsoft.com/office/officeart/2005/8/layout/hierarchy1"/>
    <dgm:cxn modelId="{D7B24078-1E1D-604C-AC31-C62D1BBF8398}" type="presParOf" srcId="{91A07843-6935-C447-8231-6915D2C57623}" destId="{AC3BBB46-9D59-0B41-92E5-668F34603BDD}" srcOrd="1" destOrd="0" presId="urn:microsoft.com/office/officeart/2005/8/layout/hierarchy1"/>
    <dgm:cxn modelId="{90CBA2EF-7A56-174C-A5BA-963CDCD29601}" type="presParOf" srcId="{D78729C2-2547-EC41-9E8C-DA012730616A}" destId="{11BB0533-5339-994C-9A17-EEE25110381A}" srcOrd="4" destOrd="0" presId="urn:microsoft.com/office/officeart/2005/8/layout/hierarchy1"/>
    <dgm:cxn modelId="{8A473C47-42C8-9C40-8D9C-4DD12EC71676}" type="presParOf" srcId="{D78729C2-2547-EC41-9E8C-DA012730616A}" destId="{696FDEAF-8A6C-7D47-9AF2-49BC8E26A493}" srcOrd="5" destOrd="0" presId="urn:microsoft.com/office/officeart/2005/8/layout/hierarchy1"/>
    <dgm:cxn modelId="{6450A588-8C3A-A546-82F7-890145CECD3F}" type="presParOf" srcId="{696FDEAF-8A6C-7D47-9AF2-49BC8E26A493}" destId="{19D8E1BE-1A27-2842-B311-61E3B056A44B}" srcOrd="0" destOrd="0" presId="urn:microsoft.com/office/officeart/2005/8/layout/hierarchy1"/>
    <dgm:cxn modelId="{8911D564-E78D-4141-B646-4BFB3C708DF8}" type="presParOf" srcId="{19D8E1BE-1A27-2842-B311-61E3B056A44B}" destId="{09AB85C6-B3CA-4547-B251-1E9878ADD505}" srcOrd="0" destOrd="0" presId="urn:microsoft.com/office/officeart/2005/8/layout/hierarchy1"/>
    <dgm:cxn modelId="{801F6667-A9A7-7746-AE39-8B8E0BCF1FA7}" type="presParOf" srcId="{19D8E1BE-1A27-2842-B311-61E3B056A44B}" destId="{B90DFD9B-8348-A64A-8592-63A30717FCB0}" srcOrd="1" destOrd="0" presId="urn:microsoft.com/office/officeart/2005/8/layout/hierarchy1"/>
    <dgm:cxn modelId="{35A4E768-C5B2-9643-96B1-81C6FDCB3AA6}" type="presParOf" srcId="{696FDEAF-8A6C-7D47-9AF2-49BC8E26A493}" destId="{301CE192-2544-7E41-BA06-9BA8291D1185}" srcOrd="1" destOrd="0" presId="urn:microsoft.com/office/officeart/2005/8/layout/hierarchy1"/>
    <dgm:cxn modelId="{6F58C1CE-C39E-B146-8C45-813106B80DF9}" type="presParOf" srcId="{1CC0DCF6-8D51-BC4B-A048-1A9EAB76C08F}" destId="{A918E0DD-613A-7242-850D-E1A9C8AA1DFD}" srcOrd="4" destOrd="0" presId="urn:microsoft.com/office/officeart/2005/8/layout/hierarchy1"/>
    <dgm:cxn modelId="{E2CE829E-862A-9340-A8C7-1A896D75B82F}" type="presParOf" srcId="{1CC0DCF6-8D51-BC4B-A048-1A9EAB76C08F}" destId="{944D503F-35D2-3942-B944-65007C7A4506}" srcOrd="5" destOrd="0" presId="urn:microsoft.com/office/officeart/2005/8/layout/hierarchy1"/>
    <dgm:cxn modelId="{2FEFBEEA-2E3E-6F45-A008-8CB7E1AB979F}" type="presParOf" srcId="{944D503F-35D2-3942-B944-65007C7A4506}" destId="{B82981E8-AE46-4547-9372-65819CDC94AA}" srcOrd="0" destOrd="0" presId="urn:microsoft.com/office/officeart/2005/8/layout/hierarchy1"/>
    <dgm:cxn modelId="{C70AF5C3-C3C8-A344-9B33-1C349C22A8B7}" type="presParOf" srcId="{B82981E8-AE46-4547-9372-65819CDC94AA}" destId="{3879AD3F-FA79-4149-926A-34D3BB25BD02}" srcOrd="0" destOrd="0" presId="urn:microsoft.com/office/officeart/2005/8/layout/hierarchy1"/>
    <dgm:cxn modelId="{16A3BA44-132C-B448-BAA2-9C06FE8E2A0F}" type="presParOf" srcId="{B82981E8-AE46-4547-9372-65819CDC94AA}" destId="{DF6CACC4-EAF5-2B4D-8741-0D8189C1347E}" srcOrd="1" destOrd="0" presId="urn:microsoft.com/office/officeart/2005/8/layout/hierarchy1"/>
    <dgm:cxn modelId="{E0A1595C-AF1B-B242-A2F3-46BE1D5A8660}" type="presParOf" srcId="{944D503F-35D2-3942-B944-65007C7A4506}" destId="{D1529453-F326-8D4F-91C5-BAFB4392C909}" srcOrd="1" destOrd="0" presId="urn:microsoft.com/office/officeart/2005/8/layout/hierarchy1"/>
    <dgm:cxn modelId="{65E8F795-A147-FF43-A081-06B0E7914FD6}" type="presParOf" srcId="{D1529453-F326-8D4F-91C5-BAFB4392C909}" destId="{0C064D88-6028-2344-A790-95CB626E375A}" srcOrd="0" destOrd="0" presId="urn:microsoft.com/office/officeart/2005/8/layout/hierarchy1"/>
    <dgm:cxn modelId="{0197E52F-85BB-2E4E-A0C1-A6AAFCE90434}" type="presParOf" srcId="{D1529453-F326-8D4F-91C5-BAFB4392C909}" destId="{F994163A-A9A1-1342-B6DD-EF7E13BE2A27}" srcOrd="1" destOrd="0" presId="urn:microsoft.com/office/officeart/2005/8/layout/hierarchy1"/>
    <dgm:cxn modelId="{DF4B68DF-CF2F-4B4C-9D16-7FB42121854E}" type="presParOf" srcId="{F994163A-A9A1-1342-B6DD-EF7E13BE2A27}" destId="{4DA82EF3-494C-3245-BBC0-72679902D16B}" srcOrd="0" destOrd="0" presId="urn:microsoft.com/office/officeart/2005/8/layout/hierarchy1"/>
    <dgm:cxn modelId="{AD229A81-A3B3-CA4E-8EEC-8F1BFE6E651E}" type="presParOf" srcId="{4DA82EF3-494C-3245-BBC0-72679902D16B}" destId="{B345588C-85E2-1348-B7E3-218FDC3A7B2A}" srcOrd="0" destOrd="0" presId="urn:microsoft.com/office/officeart/2005/8/layout/hierarchy1"/>
    <dgm:cxn modelId="{A29CC5AD-590E-ED45-BA28-2FFB01FE65BC}" type="presParOf" srcId="{4DA82EF3-494C-3245-BBC0-72679902D16B}" destId="{5F170B94-7FA8-2749-B4C9-51207394A7CB}" srcOrd="1" destOrd="0" presId="urn:microsoft.com/office/officeart/2005/8/layout/hierarchy1"/>
    <dgm:cxn modelId="{AA63CD4D-E125-EC4D-B843-3969185A54E9}" type="presParOf" srcId="{F994163A-A9A1-1342-B6DD-EF7E13BE2A27}" destId="{C265B668-4F69-684A-844C-E62DF799CD39}" srcOrd="1" destOrd="0" presId="urn:microsoft.com/office/officeart/2005/8/layout/hierarchy1"/>
    <dgm:cxn modelId="{D9EE1BEA-561F-E24D-A573-773D24EE0450}" type="presParOf" srcId="{C265B668-4F69-684A-844C-E62DF799CD39}" destId="{48E5B016-03CF-B74A-8D09-5B1FFEE550B4}" srcOrd="0" destOrd="0" presId="urn:microsoft.com/office/officeart/2005/8/layout/hierarchy1"/>
    <dgm:cxn modelId="{3D36D7B8-5D2D-BB4C-B397-BF99BC735052}" type="presParOf" srcId="{C265B668-4F69-684A-844C-E62DF799CD39}" destId="{6F606C91-4921-DE4B-8CBE-7AAAC9F12AA1}" srcOrd="1" destOrd="0" presId="urn:microsoft.com/office/officeart/2005/8/layout/hierarchy1"/>
    <dgm:cxn modelId="{0F4C6F56-340F-CB44-ABED-58BDB3A40FFB}" type="presParOf" srcId="{6F606C91-4921-DE4B-8CBE-7AAAC9F12AA1}" destId="{087C0956-CDEE-0D4F-9B6F-0E24302FC429}" srcOrd="0" destOrd="0" presId="urn:microsoft.com/office/officeart/2005/8/layout/hierarchy1"/>
    <dgm:cxn modelId="{24A408C5-DE4B-E345-8EBB-2D256D75D164}" type="presParOf" srcId="{087C0956-CDEE-0D4F-9B6F-0E24302FC429}" destId="{744FB6CE-F64A-204E-B120-6F45C9B8A61A}" srcOrd="0" destOrd="0" presId="urn:microsoft.com/office/officeart/2005/8/layout/hierarchy1"/>
    <dgm:cxn modelId="{FD6E89D1-54EA-F644-945C-64B92C882473}" type="presParOf" srcId="{087C0956-CDEE-0D4F-9B6F-0E24302FC429}" destId="{68C3C12D-239F-0349-AA63-7DC83F901D3A}" srcOrd="1" destOrd="0" presId="urn:microsoft.com/office/officeart/2005/8/layout/hierarchy1"/>
    <dgm:cxn modelId="{01244CA8-005E-FC43-933F-292030C6D158}" type="presParOf" srcId="{6F606C91-4921-DE4B-8CBE-7AAAC9F12AA1}" destId="{D85F0825-511A-6941-9694-C726B2C0D7BC}" srcOrd="1" destOrd="0" presId="urn:microsoft.com/office/officeart/2005/8/layout/hierarchy1"/>
    <dgm:cxn modelId="{35F3BE50-E616-FC4C-A4EB-AF1975D05DA5}" type="presParOf" srcId="{C265B668-4F69-684A-844C-E62DF799CD39}" destId="{71D0651E-580A-6D4A-8EB0-F52E54B6395B}" srcOrd="2" destOrd="0" presId="urn:microsoft.com/office/officeart/2005/8/layout/hierarchy1"/>
    <dgm:cxn modelId="{75144645-045D-AC4F-9D5A-636FA969166B}" type="presParOf" srcId="{C265B668-4F69-684A-844C-E62DF799CD39}" destId="{5622F4A4-6A53-0E4D-8997-B4ACC3D3B873}" srcOrd="3" destOrd="0" presId="urn:microsoft.com/office/officeart/2005/8/layout/hierarchy1"/>
    <dgm:cxn modelId="{EC03900E-32FE-1B48-8AFC-34A468EB4C54}" type="presParOf" srcId="{5622F4A4-6A53-0E4D-8997-B4ACC3D3B873}" destId="{17BA80A9-4B2E-F14B-86E5-6EFBCA5D7BDE}" srcOrd="0" destOrd="0" presId="urn:microsoft.com/office/officeart/2005/8/layout/hierarchy1"/>
    <dgm:cxn modelId="{9A309093-BAA7-A74B-ABF4-9C3FDB11E1F6}" type="presParOf" srcId="{17BA80A9-4B2E-F14B-86E5-6EFBCA5D7BDE}" destId="{F27A039B-3359-AD45-9C1D-289BC7EFB31D}" srcOrd="0" destOrd="0" presId="urn:microsoft.com/office/officeart/2005/8/layout/hierarchy1"/>
    <dgm:cxn modelId="{BEEA7EFB-A050-3E49-AB57-52D5D4468F67}" type="presParOf" srcId="{17BA80A9-4B2E-F14B-86E5-6EFBCA5D7BDE}" destId="{7DF90DC0-91A6-724F-8783-145E0336069B}" srcOrd="1" destOrd="0" presId="urn:microsoft.com/office/officeart/2005/8/layout/hierarchy1"/>
    <dgm:cxn modelId="{64041CED-E87A-674D-986C-8322922D28C1}" type="presParOf" srcId="{5622F4A4-6A53-0E4D-8997-B4ACC3D3B873}" destId="{0B3F07EF-7ED1-5044-8810-CAB38D6433B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6A3071-4E2C-4165-9A8E-A917BF6526E2}" type="doc">
      <dgm:prSet loTypeId="urn:microsoft.com/office/officeart/2005/8/layout/vList5" loCatId="list" qsTypeId="urn:microsoft.com/office/officeart/2005/8/quickstyle/simple4" qsCatId="simple" csTypeId="urn:microsoft.com/office/officeart/2005/8/colors/accent1_2" csCatId="accent1"/>
      <dgm:spPr/>
      <dgm:t>
        <a:bodyPr/>
        <a:lstStyle/>
        <a:p>
          <a:endParaRPr lang="en-US"/>
        </a:p>
      </dgm:t>
    </dgm:pt>
    <dgm:pt modelId="{AA04F8D5-3412-4BD5-9070-4945746BE51C}">
      <dgm:prSet/>
      <dgm:spPr/>
      <dgm:t>
        <a:bodyPr/>
        <a:lstStyle/>
        <a:p>
          <a:r>
            <a:rPr lang="en-AU" b="0" i="0"/>
            <a:t>Has the witness hurt my case?</a:t>
          </a:r>
          <a:endParaRPr lang="en-US"/>
        </a:p>
      </dgm:t>
    </dgm:pt>
    <dgm:pt modelId="{46783163-6386-4159-9F91-52268E66ACAA}" type="parTrans" cxnId="{FE8E4999-157A-40F4-9C64-C83C72B7558A}">
      <dgm:prSet/>
      <dgm:spPr/>
      <dgm:t>
        <a:bodyPr/>
        <a:lstStyle/>
        <a:p>
          <a:endParaRPr lang="en-US"/>
        </a:p>
      </dgm:t>
    </dgm:pt>
    <dgm:pt modelId="{E3229DE4-523C-461D-BAD7-7A4F2E76AD5D}" type="sibTrans" cxnId="{FE8E4999-157A-40F4-9C64-C83C72B7558A}">
      <dgm:prSet/>
      <dgm:spPr/>
      <dgm:t>
        <a:bodyPr/>
        <a:lstStyle/>
        <a:p>
          <a:endParaRPr lang="en-US"/>
        </a:p>
      </dgm:t>
    </dgm:pt>
    <dgm:pt modelId="{7A5E6303-B8F8-414D-BC7B-045992F890CA}">
      <dgm:prSet/>
      <dgm:spPr/>
      <dgm:t>
        <a:bodyPr/>
        <a:lstStyle/>
        <a:p>
          <a:r>
            <a:rPr lang="en-AU" b="0" i="0"/>
            <a:t>Is the witness important?</a:t>
          </a:r>
          <a:endParaRPr lang="en-US"/>
        </a:p>
      </dgm:t>
    </dgm:pt>
    <dgm:pt modelId="{6A7F8B7A-48D6-43E8-92E8-DBE51D330DAD}" type="parTrans" cxnId="{5ECAAC38-BB42-4423-A7FE-31C90E89527A}">
      <dgm:prSet/>
      <dgm:spPr/>
      <dgm:t>
        <a:bodyPr/>
        <a:lstStyle/>
        <a:p>
          <a:endParaRPr lang="en-US"/>
        </a:p>
      </dgm:t>
    </dgm:pt>
    <dgm:pt modelId="{599F7143-5388-4C4F-A34E-04F3E60AF8D4}" type="sibTrans" cxnId="{5ECAAC38-BB42-4423-A7FE-31C90E89527A}">
      <dgm:prSet/>
      <dgm:spPr/>
      <dgm:t>
        <a:bodyPr/>
        <a:lstStyle/>
        <a:p>
          <a:endParaRPr lang="en-US"/>
        </a:p>
      </dgm:t>
    </dgm:pt>
    <dgm:pt modelId="{5163C1EB-764E-4414-989C-56FEE4FA7806}">
      <dgm:prSet/>
      <dgm:spPr/>
      <dgm:t>
        <a:bodyPr/>
        <a:lstStyle/>
        <a:p>
          <a:r>
            <a:rPr lang="en-AU" b="0" i="0"/>
            <a:t>Was the witness’s testimony credible?</a:t>
          </a:r>
          <a:endParaRPr lang="en-US"/>
        </a:p>
      </dgm:t>
    </dgm:pt>
    <dgm:pt modelId="{E578F1B1-D6C6-4224-84A7-8D650752D7FA}" type="parTrans" cxnId="{CE4027BB-A6D9-40C4-BFE6-8CC94A9BA06F}">
      <dgm:prSet/>
      <dgm:spPr/>
      <dgm:t>
        <a:bodyPr/>
        <a:lstStyle/>
        <a:p>
          <a:endParaRPr lang="en-US"/>
        </a:p>
      </dgm:t>
    </dgm:pt>
    <dgm:pt modelId="{07C75BA4-A216-40C5-A6B6-8685E27A6453}" type="sibTrans" cxnId="{CE4027BB-A6D9-40C4-BFE6-8CC94A9BA06F}">
      <dgm:prSet/>
      <dgm:spPr/>
      <dgm:t>
        <a:bodyPr/>
        <a:lstStyle/>
        <a:p>
          <a:endParaRPr lang="en-US"/>
        </a:p>
      </dgm:t>
    </dgm:pt>
    <dgm:pt modelId="{DDBA5CBF-D71F-44C7-B036-1AC7C3021AFB}">
      <dgm:prSet/>
      <dgm:spPr/>
      <dgm:t>
        <a:bodyPr/>
        <a:lstStyle/>
        <a:p>
          <a:r>
            <a:rPr lang="en-AU" b="0" i="0"/>
            <a:t>Did the witness give less than expected?</a:t>
          </a:r>
          <a:endParaRPr lang="en-US"/>
        </a:p>
      </dgm:t>
    </dgm:pt>
    <dgm:pt modelId="{4E4EB387-54CE-49DB-AE7D-B4A4EC4432B8}" type="parTrans" cxnId="{6ECA2ABA-985A-4EA9-8429-C7C765F74149}">
      <dgm:prSet/>
      <dgm:spPr/>
      <dgm:t>
        <a:bodyPr/>
        <a:lstStyle/>
        <a:p>
          <a:endParaRPr lang="en-US"/>
        </a:p>
      </dgm:t>
    </dgm:pt>
    <dgm:pt modelId="{ACE2EE21-38B0-40D4-B175-AC6B58791011}" type="sibTrans" cxnId="{6ECA2ABA-985A-4EA9-8429-C7C765F74149}">
      <dgm:prSet/>
      <dgm:spPr/>
      <dgm:t>
        <a:bodyPr/>
        <a:lstStyle/>
        <a:p>
          <a:endParaRPr lang="en-US"/>
        </a:p>
      </dgm:t>
    </dgm:pt>
    <dgm:pt modelId="{30EDA7AA-E78A-48AF-8B9A-017AC3B1C69D}">
      <dgm:prSet/>
      <dgm:spPr/>
      <dgm:t>
        <a:bodyPr/>
        <a:lstStyle/>
        <a:p>
          <a:r>
            <a:rPr lang="en-AU" b="0" i="0"/>
            <a:t>What are my realistic expectations on cross-examination?</a:t>
          </a:r>
          <a:endParaRPr lang="en-US"/>
        </a:p>
      </dgm:t>
    </dgm:pt>
    <dgm:pt modelId="{4495E73C-C2AE-431F-A433-1028808ABAFA}" type="parTrans" cxnId="{A80C5698-23D3-4717-B878-B8F23B8480DD}">
      <dgm:prSet/>
      <dgm:spPr/>
      <dgm:t>
        <a:bodyPr/>
        <a:lstStyle/>
        <a:p>
          <a:endParaRPr lang="en-US"/>
        </a:p>
      </dgm:t>
    </dgm:pt>
    <dgm:pt modelId="{C25B438C-0D13-41D1-A052-3ED3803E63CC}" type="sibTrans" cxnId="{A80C5698-23D3-4717-B878-B8F23B8480DD}">
      <dgm:prSet/>
      <dgm:spPr/>
      <dgm:t>
        <a:bodyPr/>
        <a:lstStyle/>
        <a:p>
          <a:endParaRPr lang="en-US"/>
        </a:p>
      </dgm:t>
    </dgm:pt>
    <dgm:pt modelId="{E4D46169-D089-4DCB-B880-85A96A4837C1}">
      <dgm:prSet/>
      <dgm:spPr/>
      <dgm:t>
        <a:bodyPr/>
        <a:lstStyle/>
        <a:p>
          <a:r>
            <a:rPr lang="en-AU" b="0" i="0"/>
            <a:t>What risks do I need to take?</a:t>
          </a:r>
          <a:endParaRPr lang="en-US"/>
        </a:p>
      </dgm:t>
    </dgm:pt>
    <dgm:pt modelId="{B3731EF0-5B91-43C6-ABFF-3F7FD783EA5E}" type="parTrans" cxnId="{1CAC87D5-ABA1-4BB0-B74B-B68FA045A33A}">
      <dgm:prSet/>
      <dgm:spPr/>
      <dgm:t>
        <a:bodyPr/>
        <a:lstStyle/>
        <a:p>
          <a:endParaRPr lang="en-US"/>
        </a:p>
      </dgm:t>
    </dgm:pt>
    <dgm:pt modelId="{1AE8D13D-9424-4B70-A87B-D338CE66EFDF}" type="sibTrans" cxnId="{1CAC87D5-ABA1-4BB0-B74B-B68FA045A33A}">
      <dgm:prSet/>
      <dgm:spPr/>
      <dgm:t>
        <a:bodyPr/>
        <a:lstStyle/>
        <a:p>
          <a:endParaRPr lang="en-US"/>
        </a:p>
      </dgm:t>
    </dgm:pt>
    <dgm:pt modelId="{0EE36AB7-0F5C-4540-B8E3-03E10613385E}" type="pres">
      <dgm:prSet presAssocID="{C46A3071-4E2C-4165-9A8E-A917BF6526E2}" presName="Name0" presStyleCnt="0">
        <dgm:presLayoutVars>
          <dgm:dir/>
          <dgm:animLvl val="lvl"/>
          <dgm:resizeHandles val="exact"/>
        </dgm:presLayoutVars>
      </dgm:prSet>
      <dgm:spPr/>
    </dgm:pt>
    <dgm:pt modelId="{1E070371-C0A9-9F45-A5E3-1AF133C37438}" type="pres">
      <dgm:prSet presAssocID="{AA04F8D5-3412-4BD5-9070-4945746BE51C}" presName="linNode" presStyleCnt="0"/>
      <dgm:spPr/>
    </dgm:pt>
    <dgm:pt modelId="{AC88BA68-9B2F-9940-B59E-002CE2ACAC76}" type="pres">
      <dgm:prSet presAssocID="{AA04F8D5-3412-4BD5-9070-4945746BE51C}" presName="parentText" presStyleLbl="node1" presStyleIdx="0" presStyleCnt="6">
        <dgm:presLayoutVars>
          <dgm:chMax val="1"/>
          <dgm:bulletEnabled val="1"/>
        </dgm:presLayoutVars>
      </dgm:prSet>
      <dgm:spPr/>
    </dgm:pt>
    <dgm:pt modelId="{B413DC04-9129-E640-B5BD-63A242FB2E67}" type="pres">
      <dgm:prSet presAssocID="{E3229DE4-523C-461D-BAD7-7A4F2E76AD5D}" presName="sp" presStyleCnt="0"/>
      <dgm:spPr/>
    </dgm:pt>
    <dgm:pt modelId="{2BC1EC32-98E6-AE4E-9DBE-1592D3F20797}" type="pres">
      <dgm:prSet presAssocID="{7A5E6303-B8F8-414D-BC7B-045992F890CA}" presName="linNode" presStyleCnt="0"/>
      <dgm:spPr/>
    </dgm:pt>
    <dgm:pt modelId="{22BA798F-A6ED-CB4B-B899-4EBB8A3C75A0}" type="pres">
      <dgm:prSet presAssocID="{7A5E6303-B8F8-414D-BC7B-045992F890CA}" presName="parentText" presStyleLbl="node1" presStyleIdx="1" presStyleCnt="6">
        <dgm:presLayoutVars>
          <dgm:chMax val="1"/>
          <dgm:bulletEnabled val="1"/>
        </dgm:presLayoutVars>
      </dgm:prSet>
      <dgm:spPr/>
    </dgm:pt>
    <dgm:pt modelId="{CE52461F-885A-AF46-AD26-56A24DA6B921}" type="pres">
      <dgm:prSet presAssocID="{599F7143-5388-4C4F-A34E-04F3E60AF8D4}" presName="sp" presStyleCnt="0"/>
      <dgm:spPr/>
    </dgm:pt>
    <dgm:pt modelId="{044117E5-D163-1644-8467-8460AD9755DA}" type="pres">
      <dgm:prSet presAssocID="{5163C1EB-764E-4414-989C-56FEE4FA7806}" presName="linNode" presStyleCnt="0"/>
      <dgm:spPr/>
    </dgm:pt>
    <dgm:pt modelId="{A6F6924F-8CFA-8C49-A21D-58A021DA700F}" type="pres">
      <dgm:prSet presAssocID="{5163C1EB-764E-4414-989C-56FEE4FA7806}" presName="parentText" presStyleLbl="node1" presStyleIdx="2" presStyleCnt="6">
        <dgm:presLayoutVars>
          <dgm:chMax val="1"/>
          <dgm:bulletEnabled val="1"/>
        </dgm:presLayoutVars>
      </dgm:prSet>
      <dgm:spPr/>
    </dgm:pt>
    <dgm:pt modelId="{B239B39C-AB02-6146-B3C9-51316A12301D}" type="pres">
      <dgm:prSet presAssocID="{07C75BA4-A216-40C5-A6B6-8685E27A6453}" presName="sp" presStyleCnt="0"/>
      <dgm:spPr/>
    </dgm:pt>
    <dgm:pt modelId="{90435A4F-2873-2245-A73C-C5DBFC8DFFCC}" type="pres">
      <dgm:prSet presAssocID="{DDBA5CBF-D71F-44C7-B036-1AC7C3021AFB}" presName="linNode" presStyleCnt="0"/>
      <dgm:spPr/>
    </dgm:pt>
    <dgm:pt modelId="{D02BB470-B8A6-CD45-8699-0973EC5A25ED}" type="pres">
      <dgm:prSet presAssocID="{DDBA5CBF-D71F-44C7-B036-1AC7C3021AFB}" presName="parentText" presStyleLbl="node1" presStyleIdx="3" presStyleCnt="6">
        <dgm:presLayoutVars>
          <dgm:chMax val="1"/>
          <dgm:bulletEnabled val="1"/>
        </dgm:presLayoutVars>
      </dgm:prSet>
      <dgm:spPr/>
    </dgm:pt>
    <dgm:pt modelId="{FC97B9E2-DE50-3149-AF98-D34668F77B6B}" type="pres">
      <dgm:prSet presAssocID="{ACE2EE21-38B0-40D4-B175-AC6B58791011}" presName="sp" presStyleCnt="0"/>
      <dgm:spPr/>
    </dgm:pt>
    <dgm:pt modelId="{5235438A-5C9C-E44D-A8C8-5E36223791E1}" type="pres">
      <dgm:prSet presAssocID="{30EDA7AA-E78A-48AF-8B9A-017AC3B1C69D}" presName="linNode" presStyleCnt="0"/>
      <dgm:spPr/>
    </dgm:pt>
    <dgm:pt modelId="{6BDCAF88-9331-5845-8AB8-912314654EB2}" type="pres">
      <dgm:prSet presAssocID="{30EDA7AA-E78A-48AF-8B9A-017AC3B1C69D}" presName="parentText" presStyleLbl="node1" presStyleIdx="4" presStyleCnt="6">
        <dgm:presLayoutVars>
          <dgm:chMax val="1"/>
          <dgm:bulletEnabled val="1"/>
        </dgm:presLayoutVars>
      </dgm:prSet>
      <dgm:spPr/>
    </dgm:pt>
    <dgm:pt modelId="{788C0183-427D-0445-9748-6FD8C8075D4E}" type="pres">
      <dgm:prSet presAssocID="{C25B438C-0D13-41D1-A052-3ED3803E63CC}" presName="sp" presStyleCnt="0"/>
      <dgm:spPr/>
    </dgm:pt>
    <dgm:pt modelId="{802A66F8-6056-9748-A7BA-0F0870FE49E3}" type="pres">
      <dgm:prSet presAssocID="{E4D46169-D089-4DCB-B880-85A96A4837C1}" presName="linNode" presStyleCnt="0"/>
      <dgm:spPr/>
    </dgm:pt>
    <dgm:pt modelId="{F57EB766-8332-1147-A54A-E60A61DD0E02}" type="pres">
      <dgm:prSet presAssocID="{E4D46169-D089-4DCB-B880-85A96A4837C1}" presName="parentText" presStyleLbl="node1" presStyleIdx="5" presStyleCnt="6">
        <dgm:presLayoutVars>
          <dgm:chMax val="1"/>
          <dgm:bulletEnabled val="1"/>
        </dgm:presLayoutVars>
      </dgm:prSet>
      <dgm:spPr/>
    </dgm:pt>
  </dgm:ptLst>
  <dgm:cxnLst>
    <dgm:cxn modelId="{5ECAAC38-BB42-4423-A7FE-31C90E89527A}" srcId="{C46A3071-4E2C-4165-9A8E-A917BF6526E2}" destId="{7A5E6303-B8F8-414D-BC7B-045992F890CA}" srcOrd="1" destOrd="0" parTransId="{6A7F8B7A-48D6-43E8-92E8-DBE51D330DAD}" sibTransId="{599F7143-5388-4C4F-A34E-04F3E60AF8D4}"/>
    <dgm:cxn modelId="{B3036C63-42B7-3643-B2AC-E64DE6903562}" type="presOf" srcId="{5163C1EB-764E-4414-989C-56FEE4FA7806}" destId="{A6F6924F-8CFA-8C49-A21D-58A021DA700F}" srcOrd="0" destOrd="0" presId="urn:microsoft.com/office/officeart/2005/8/layout/vList5"/>
    <dgm:cxn modelId="{F98F4E88-F0D8-1C44-BA78-73F1F363C97F}" type="presOf" srcId="{C46A3071-4E2C-4165-9A8E-A917BF6526E2}" destId="{0EE36AB7-0F5C-4540-B8E3-03E10613385E}" srcOrd="0" destOrd="0" presId="urn:microsoft.com/office/officeart/2005/8/layout/vList5"/>
    <dgm:cxn modelId="{28EC628B-3DEB-CC4F-891A-357D1131984D}" type="presOf" srcId="{30EDA7AA-E78A-48AF-8B9A-017AC3B1C69D}" destId="{6BDCAF88-9331-5845-8AB8-912314654EB2}" srcOrd="0" destOrd="0" presId="urn:microsoft.com/office/officeart/2005/8/layout/vList5"/>
    <dgm:cxn modelId="{A80C5698-23D3-4717-B878-B8F23B8480DD}" srcId="{C46A3071-4E2C-4165-9A8E-A917BF6526E2}" destId="{30EDA7AA-E78A-48AF-8B9A-017AC3B1C69D}" srcOrd="4" destOrd="0" parTransId="{4495E73C-C2AE-431F-A433-1028808ABAFA}" sibTransId="{C25B438C-0D13-41D1-A052-3ED3803E63CC}"/>
    <dgm:cxn modelId="{FE8E4999-157A-40F4-9C64-C83C72B7558A}" srcId="{C46A3071-4E2C-4165-9A8E-A917BF6526E2}" destId="{AA04F8D5-3412-4BD5-9070-4945746BE51C}" srcOrd="0" destOrd="0" parTransId="{46783163-6386-4159-9F91-52268E66ACAA}" sibTransId="{E3229DE4-523C-461D-BAD7-7A4F2E76AD5D}"/>
    <dgm:cxn modelId="{91CF41AC-5000-7D4C-B51A-D91B1F74D2B9}" type="presOf" srcId="{DDBA5CBF-D71F-44C7-B036-1AC7C3021AFB}" destId="{D02BB470-B8A6-CD45-8699-0973EC5A25ED}" srcOrd="0" destOrd="0" presId="urn:microsoft.com/office/officeart/2005/8/layout/vList5"/>
    <dgm:cxn modelId="{E7366FB0-8903-6641-A2EB-598E63AFE976}" type="presOf" srcId="{7A5E6303-B8F8-414D-BC7B-045992F890CA}" destId="{22BA798F-A6ED-CB4B-B899-4EBB8A3C75A0}" srcOrd="0" destOrd="0" presId="urn:microsoft.com/office/officeart/2005/8/layout/vList5"/>
    <dgm:cxn modelId="{6ECA2ABA-985A-4EA9-8429-C7C765F74149}" srcId="{C46A3071-4E2C-4165-9A8E-A917BF6526E2}" destId="{DDBA5CBF-D71F-44C7-B036-1AC7C3021AFB}" srcOrd="3" destOrd="0" parTransId="{4E4EB387-54CE-49DB-AE7D-B4A4EC4432B8}" sibTransId="{ACE2EE21-38B0-40D4-B175-AC6B58791011}"/>
    <dgm:cxn modelId="{CE4027BB-A6D9-40C4-BFE6-8CC94A9BA06F}" srcId="{C46A3071-4E2C-4165-9A8E-A917BF6526E2}" destId="{5163C1EB-764E-4414-989C-56FEE4FA7806}" srcOrd="2" destOrd="0" parTransId="{E578F1B1-D6C6-4224-84A7-8D650752D7FA}" sibTransId="{07C75BA4-A216-40C5-A6B6-8685E27A6453}"/>
    <dgm:cxn modelId="{06E8A5C2-5D69-864B-B297-00F94CD9262A}" type="presOf" srcId="{AA04F8D5-3412-4BD5-9070-4945746BE51C}" destId="{AC88BA68-9B2F-9940-B59E-002CE2ACAC76}" srcOrd="0" destOrd="0" presId="urn:microsoft.com/office/officeart/2005/8/layout/vList5"/>
    <dgm:cxn modelId="{1CAC87D5-ABA1-4BB0-B74B-B68FA045A33A}" srcId="{C46A3071-4E2C-4165-9A8E-A917BF6526E2}" destId="{E4D46169-D089-4DCB-B880-85A96A4837C1}" srcOrd="5" destOrd="0" parTransId="{B3731EF0-5B91-43C6-ABFF-3F7FD783EA5E}" sibTransId="{1AE8D13D-9424-4B70-A87B-D338CE66EFDF}"/>
    <dgm:cxn modelId="{E3ADB7DB-FC56-DE48-8B1C-A00635DD8F25}" type="presOf" srcId="{E4D46169-D089-4DCB-B880-85A96A4837C1}" destId="{F57EB766-8332-1147-A54A-E60A61DD0E02}" srcOrd="0" destOrd="0" presId="urn:microsoft.com/office/officeart/2005/8/layout/vList5"/>
    <dgm:cxn modelId="{4942BEE8-3AC1-AA4E-B2A5-33252011D955}" type="presParOf" srcId="{0EE36AB7-0F5C-4540-B8E3-03E10613385E}" destId="{1E070371-C0A9-9F45-A5E3-1AF133C37438}" srcOrd="0" destOrd="0" presId="urn:microsoft.com/office/officeart/2005/8/layout/vList5"/>
    <dgm:cxn modelId="{94D569A3-2B26-6642-9D5C-324429A6C717}" type="presParOf" srcId="{1E070371-C0A9-9F45-A5E3-1AF133C37438}" destId="{AC88BA68-9B2F-9940-B59E-002CE2ACAC76}" srcOrd="0" destOrd="0" presId="urn:microsoft.com/office/officeart/2005/8/layout/vList5"/>
    <dgm:cxn modelId="{24B10838-A84A-4D44-8238-5E66E645BA1B}" type="presParOf" srcId="{0EE36AB7-0F5C-4540-B8E3-03E10613385E}" destId="{B413DC04-9129-E640-B5BD-63A242FB2E67}" srcOrd="1" destOrd="0" presId="urn:microsoft.com/office/officeart/2005/8/layout/vList5"/>
    <dgm:cxn modelId="{8F116991-34AD-D74A-AE4B-FA8D7836AF4E}" type="presParOf" srcId="{0EE36AB7-0F5C-4540-B8E3-03E10613385E}" destId="{2BC1EC32-98E6-AE4E-9DBE-1592D3F20797}" srcOrd="2" destOrd="0" presId="urn:microsoft.com/office/officeart/2005/8/layout/vList5"/>
    <dgm:cxn modelId="{4FE3DD6F-2A55-CA47-8048-5A4FC3D7EA71}" type="presParOf" srcId="{2BC1EC32-98E6-AE4E-9DBE-1592D3F20797}" destId="{22BA798F-A6ED-CB4B-B899-4EBB8A3C75A0}" srcOrd="0" destOrd="0" presId="urn:microsoft.com/office/officeart/2005/8/layout/vList5"/>
    <dgm:cxn modelId="{C6155E3F-7322-0440-8362-DF8081C039AC}" type="presParOf" srcId="{0EE36AB7-0F5C-4540-B8E3-03E10613385E}" destId="{CE52461F-885A-AF46-AD26-56A24DA6B921}" srcOrd="3" destOrd="0" presId="urn:microsoft.com/office/officeart/2005/8/layout/vList5"/>
    <dgm:cxn modelId="{C698470B-8257-4E44-A70F-BD051339E6C3}" type="presParOf" srcId="{0EE36AB7-0F5C-4540-B8E3-03E10613385E}" destId="{044117E5-D163-1644-8467-8460AD9755DA}" srcOrd="4" destOrd="0" presId="urn:microsoft.com/office/officeart/2005/8/layout/vList5"/>
    <dgm:cxn modelId="{AACB0C5D-9CBD-1346-AE69-7D6CC9043F4E}" type="presParOf" srcId="{044117E5-D163-1644-8467-8460AD9755DA}" destId="{A6F6924F-8CFA-8C49-A21D-58A021DA700F}" srcOrd="0" destOrd="0" presId="urn:microsoft.com/office/officeart/2005/8/layout/vList5"/>
    <dgm:cxn modelId="{64786A4C-2D15-A047-93DB-2CC9FB56591B}" type="presParOf" srcId="{0EE36AB7-0F5C-4540-B8E3-03E10613385E}" destId="{B239B39C-AB02-6146-B3C9-51316A12301D}" srcOrd="5" destOrd="0" presId="urn:microsoft.com/office/officeart/2005/8/layout/vList5"/>
    <dgm:cxn modelId="{3DA45414-CD27-4A41-AB41-05C7D6226C6C}" type="presParOf" srcId="{0EE36AB7-0F5C-4540-B8E3-03E10613385E}" destId="{90435A4F-2873-2245-A73C-C5DBFC8DFFCC}" srcOrd="6" destOrd="0" presId="urn:microsoft.com/office/officeart/2005/8/layout/vList5"/>
    <dgm:cxn modelId="{65CB8E48-E0F4-BA43-9FE7-CD4C730CBA84}" type="presParOf" srcId="{90435A4F-2873-2245-A73C-C5DBFC8DFFCC}" destId="{D02BB470-B8A6-CD45-8699-0973EC5A25ED}" srcOrd="0" destOrd="0" presId="urn:microsoft.com/office/officeart/2005/8/layout/vList5"/>
    <dgm:cxn modelId="{C0C3EF73-3979-864C-87D7-733CEF222D83}" type="presParOf" srcId="{0EE36AB7-0F5C-4540-B8E3-03E10613385E}" destId="{FC97B9E2-DE50-3149-AF98-D34668F77B6B}" srcOrd="7" destOrd="0" presId="urn:microsoft.com/office/officeart/2005/8/layout/vList5"/>
    <dgm:cxn modelId="{61ECC066-D2B2-0341-919F-1E8C1B160D5F}" type="presParOf" srcId="{0EE36AB7-0F5C-4540-B8E3-03E10613385E}" destId="{5235438A-5C9C-E44D-A8C8-5E36223791E1}" srcOrd="8" destOrd="0" presId="urn:microsoft.com/office/officeart/2005/8/layout/vList5"/>
    <dgm:cxn modelId="{A79A9F07-3C8E-AD44-B838-209CA39554E8}" type="presParOf" srcId="{5235438A-5C9C-E44D-A8C8-5E36223791E1}" destId="{6BDCAF88-9331-5845-8AB8-912314654EB2}" srcOrd="0" destOrd="0" presId="urn:microsoft.com/office/officeart/2005/8/layout/vList5"/>
    <dgm:cxn modelId="{1811F097-330D-664D-BE8E-46AE5A417AA7}" type="presParOf" srcId="{0EE36AB7-0F5C-4540-B8E3-03E10613385E}" destId="{788C0183-427D-0445-9748-6FD8C8075D4E}" srcOrd="9" destOrd="0" presId="urn:microsoft.com/office/officeart/2005/8/layout/vList5"/>
    <dgm:cxn modelId="{9D530B83-2FDE-724F-98F0-014646CAE921}" type="presParOf" srcId="{0EE36AB7-0F5C-4540-B8E3-03E10613385E}" destId="{802A66F8-6056-9748-A7BA-0F0870FE49E3}" srcOrd="10" destOrd="0" presId="urn:microsoft.com/office/officeart/2005/8/layout/vList5"/>
    <dgm:cxn modelId="{ECBBAB00-38D8-284A-92DA-00C62E42E4A8}" type="presParOf" srcId="{802A66F8-6056-9748-A7BA-0F0870FE49E3}" destId="{F57EB766-8332-1147-A54A-E60A61DD0E0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370280-D3E5-CD44-8FE2-592BB786AFB4}" type="doc">
      <dgm:prSet loTypeId="urn:microsoft.com/office/officeart/2005/8/layout/equation1" loCatId="" qsTypeId="urn:microsoft.com/office/officeart/2005/8/quickstyle/simple1" qsCatId="simple" csTypeId="urn:microsoft.com/office/officeart/2005/8/colors/accent1_2" csCatId="accent1" phldr="1"/>
      <dgm:spPr/>
    </dgm:pt>
    <dgm:pt modelId="{ADF338BC-522F-104D-B97D-660889E1FDF4}">
      <dgm:prSet phldrT="[Text]"/>
      <dgm:spPr/>
      <dgm:t>
        <a:bodyPr/>
        <a:lstStyle/>
        <a:p>
          <a:r>
            <a:rPr lang="en-GB" dirty="0"/>
            <a:t>1. Fact</a:t>
          </a:r>
        </a:p>
      </dgm:t>
    </dgm:pt>
    <dgm:pt modelId="{0B9FCEB8-186F-5B4C-B4C6-C2A820410371}" type="parTrans" cxnId="{D6822D43-521E-ED4A-8D09-C271AA360155}">
      <dgm:prSet/>
      <dgm:spPr/>
      <dgm:t>
        <a:bodyPr/>
        <a:lstStyle/>
        <a:p>
          <a:endParaRPr lang="en-GB"/>
        </a:p>
      </dgm:t>
    </dgm:pt>
    <dgm:pt modelId="{08570C82-7559-2A40-8DA7-CB03EB06B964}" type="sibTrans" cxnId="{D6822D43-521E-ED4A-8D09-C271AA360155}">
      <dgm:prSet/>
      <dgm:spPr/>
      <dgm:t>
        <a:bodyPr/>
        <a:lstStyle/>
        <a:p>
          <a:endParaRPr lang="en-GB"/>
        </a:p>
      </dgm:t>
    </dgm:pt>
    <dgm:pt modelId="{411E904F-57C9-244E-9F72-B842518C85E9}">
      <dgm:prSet phldrT="[Text]"/>
      <dgm:spPr/>
      <dgm:t>
        <a:bodyPr/>
        <a:lstStyle/>
        <a:p>
          <a:r>
            <a:rPr lang="en-GB" dirty="0"/>
            <a:t>2. Fact</a:t>
          </a:r>
        </a:p>
      </dgm:t>
    </dgm:pt>
    <dgm:pt modelId="{97274BAB-C878-004E-A10F-A9983B75127A}" type="parTrans" cxnId="{3C1A4E6B-83A5-FF41-8DFB-E5D892215021}">
      <dgm:prSet/>
      <dgm:spPr/>
      <dgm:t>
        <a:bodyPr/>
        <a:lstStyle/>
        <a:p>
          <a:endParaRPr lang="en-GB"/>
        </a:p>
      </dgm:t>
    </dgm:pt>
    <dgm:pt modelId="{195A1B8E-B80B-FA4D-B5DD-E5A3712B6EDD}" type="sibTrans" cxnId="{3C1A4E6B-83A5-FF41-8DFB-E5D892215021}">
      <dgm:prSet/>
      <dgm:spPr/>
      <dgm:t>
        <a:bodyPr/>
        <a:lstStyle/>
        <a:p>
          <a:endParaRPr lang="en-GB"/>
        </a:p>
      </dgm:t>
    </dgm:pt>
    <dgm:pt modelId="{60BCCC63-A9F0-7143-B8C8-DD56DE2DFFB3}">
      <dgm:prSet phldrT="[Text]"/>
      <dgm:spPr/>
      <dgm:t>
        <a:bodyPr/>
        <a:lstStyle/>
        <a:p>
          <a:r>
            <a:rPr lang="en-GB" dirty="0"/>
            <a:t>PROPOSITION</a:t>
          </a:r>
        </a:p>
      </dgm:t>
    </dgm:pt>
    <dgm:pt modelId="{781E401A-E92B-3E42-BF3B-BC5F6C2EE814}" type="parTrans" cxnId="{264FD72D-5EE8-BE45-BAA4-ED3CC8D2B551}">
      <dgm:prSet/>
      <dgm:spPr/>
      <dgm:t>
        <a:bodyPr/>
        <a:lstStyle/>
        <a:p>
          <a:endParaRPr lang="en-GB"/>
        </a:p>
      </dgm:t>
    </dgm:pt>
    <dgm:pt modelId="{A68F1B7B-E708-E847-BCC9-61765B180EBB}" type="sibTrans" cxnId="{264FD72D-5EE8-BE45-BAA4-ED3CC8D2B551}">
      <dgm:prSet/>
      <dgm:spPr/>
      <dgm:t>
        <a:bodyPr/>
        <a:lstStyle/>
        <a:p>
          <a:endParaRPr lang="en-GB"/>
        </a:p>
      </dgm:t>
    </dgm:pt>
    <dgm:pt modelId="{CBB6477E-BFC6-FB43-8B9D-37DA9B83D81E}">
      <dgm:prSet phldrT="[Text]"/>
      <dgm:spPr/>
      <dgm:t>
        <a:bodyPr/>
        <a:lstStyle/>
        <a:p>
          <a:r>
            <a:rPr lang="en-GB" dirty="0"/>
            <a:t>3. Fact</a:t>
          </a:r>
        </a:p>
      </dgm:t>
    </dgm:pt>
    <dgm:pt modelId="{F93CB5B1-5D93-8A4D-93CC-8F5523EF65E2}" type="parTrans" cxnId="{C6E70FA1-C091-B049-BEA8-1FFDE293CB37}">
      <dgm:prSet/>
      <dgm:spPr/>
      <dgm:t>
        <a:bodyPr/>
        <a:lstStyle/>
        <a:p>
          <a:endParaRPr lang="en-GB"/>
        </a:p>
      </dgm:t>
    </dgm:pt>
    <dgm:pt modelId="{8C0A71A3-3831-3F41-8A9E-45288E486E7D}" type="sibTrans" cxnId="{C6E70FA1-C091-B049-BEA8-1FFDE293CB37}">
      <dgm:prSet/>
      <dgm:spPr/>
      <dgm:t>
        <a:bodyPr/>
        <a:lstStyle/>
        <a:p>
          <a:endParaRPr lang="en-GB"/>
        </a:p>
      </dgm:t>
    </dgm:pt>
    <dgm:pt modelId="{30B90428-7A99-EC42-A833-7B0E0DDF4809}">
      <dgm:prSet phldrT="[Text]"/>
      <dgm:spPr/>
      <dgm:t>
        <a:bodyPr/>
        <a:lstStyle/>
        <a:p>
          <a:r>
            <a:rPr lang="en-GB" dirty="0"/>
            <a:t>4. Fact</a:t>
          </a:r>
        </a:p>
      </dgm:t>
    </dgm:pt>
    <dgm:pt modelId="{5A706D68-9C92-5A44-92A5-DF13EDF74D00}" type="parTrans" cxnId="{2CA16CBB-C2E3-B64A-BF23-7B1A1BF1AB55}">
      <dgm:prSet/>
      <dgm:spPr/>
      <dgm:t>
        <a:bodyPr/>
        <a:lstStyle/>
        <a:p>
          <a:endParaRPr lang="en-GB"/>
        </a:p>
      </dgm:t>
    </dgm:pt>
    <dgm:pt modelId="{64D13C5C-618D-1B48-9D6A-4C5ED79AE6DC}" type="sibTrans" cxnId="{2CA16CBB-C2E3-B64A-BF23-7B1A1BF1AB55}">
      <dgm:prSet/>
      <dgm:spPr/>
      <dgm:t>
        <a:bodyPr/>
        <a:lstStyle/>
        <a:p>
          <a:endParaRPr lang="en-GB"/>
        </a:p>
      </dgm:t>
    </dgm:pt>
    <dgm:pt modelId="{EA6828CC-4498-A14C-88B0-FA94D89506E4}" type="pres">
      <dgm:prSet presAssocID="{00370280-D3E5-CD44-8FE2-592BB786AFB4}" presName="linearFlow" presStyleCnt="0">
        <dgm:presLayoutVars>
          <dgm:dir/>
          <dgm:resizeHandles val="exact"/>
        </dgm:presLayoutVars>
      </dgm:prSet>
      <dgm:spPr/>
    </dgm:pt>
    <dgm:pt modelId="{05883F8D-6C80-D644-98E0-98A28D48F0D5}" type="pres">
      <dgm:prSet presAssocID="{ADF338BC-522F-104D-B97D-660889E1FDF4}" presName="node" presStyleLbl="node1" presStyleIdx="0" presStyleCnt="5">
        <dgm:presLayoutVars>
          <dgm:bulletEnabled val="1"/>
        </dgm:presLayoutVars>
      </dgm:prSet>
      <dgm:spPr/>
    </dgm:pt>
    <dgm:pt modelId="{2985BC2D-C81F-B541-B5B6-4D9110E2BFD8}" type="pres">
      <dgm:prSet presAssocID="{08570C82-7559-2A40-8DA7-CB03EB06B964}" presName="spacerL" presStyleCnt="0"/>
      <dgm:spPr/>
    </dgm:pt>
    <dgm:pt modelId="{F41F6186-13F7-E341-96D4-19A86928B5FF}" type="pres">
      <dgm:prSet presAssocID="{08570C82-7559-2A40-8DA7-CB03EB06B964}" presName="sibTrans" presStyleLbl="sibTrans2D1" presStyleIdx="0" presStyleCnt="4"/>
      <dgm:spPr/>
    </dgm:pt>
    <dgm:pt modelId="{2E17A8C6-318E-3443-B099-5740BC11DF33}" type="pres">
      <dgm:prSet presAssocID="{08570C82-7559-2A40-8DA7-CB03EB06B964}" presName="spacerR" presStyleCnt="0"/>
      <dgm:spPr/>
    </dgm:pt>
    <dgm:pt modelId="{3EA4737B-B619-3148-A982-2D39E19BA193}" type="pres">
      <dgm:prSet presAssocID="{411E904F-57C9-244E-9F72-B842518C85E9}" presName="node" presStyleLbl="node1" presStyleIdx="1" presStyleCnt="5">
        <dgm:presLayoutVars>
          <dgm:bulletEnabled val="1"/>
        </dgm:presLayoutVars>
      </dgm:prSet>
      <dgm:spPr/>
    </dgm:pt>
    <dgm:pt modelId="{952851E2-E749-294A-8E7B-E04D7F27A82B}" type="pres">
      <dgm:prSet presAssocID="{195A1B8E-B80B-FA4D-B5DD-E5A3712B6EDD}" presName="spacerL" presStyleCnt="0"/>
      <dgm:spPr/>
    </dgm:pt>
    <dgm:pt modelId="{781AAEFF-B17D-2B41-A49F-3BB6259866B0}" type="pres">
      <dgm:prSet presAssocID="{195A1B8E-B80B-FA4D-B5DD-E5A3712B6EDD}" presName="sibTrans" presStyleLbl="sibTrans2D1" presStyleIdx="1" presStyleCnt="4"/>
      <dgm:spPr/>
    </dgm:pt>
    <dgm:pt modelId="{6393D57E-7894-DA49-AD62-E5F95F6FBDBD}" type="pres">
      <dgm:prSet presAssocID="{195A1B8E-B80B-FA4D-B5DD-E5A3712B6EDD}" presName="spacerR" presStyleCnt="0"/>
      <dgm:spPr/>
    </dgm:pt>
    <dgm:pt modelId="{D61D3DE7-716D-4446-BBDE-EF818DA0B085}" type="pres">
      <dgm:prSet presAssocID="{CBB6477E-BFC6-FB43-8B9D-37DA9B83D81E}" presName="node" presStyleLbl="node1" presStyleIdx="2" presStyleCnt="5">
        <dgm:presLayoutVars>
          <dgm:bulletEnabled val="1"/>
        </dgm:presLayoutVars>
      </dgm:prSet>
      <dgm:spPr/>
    </dgm:pt>
    <dgm:pt modelId="{05E091B0-5CCA-7D47-B522-C969ACB3A059}" type="pres">
      <dgm:prSet presAssocID="{8C0A71A3-3831-3F41-8A9E-45288E486E7D}" presName="spacerL" presStyleCnt="0"/>
      <dgm:spPr/>
    </dgm:pt>
    <dgm:pt modelId="{015FAF51-BA17-6546-8398-001635FE5739}" type="pres">
      <dgm:prSet presAssocID="{8C0A71A3-3831-3F41-8A9E-45288E486E7D}" presName="sibTrans" presStyleLbl="sibTrans2D1" presStyleIdx="2" presStyleCnt="4"/>
      <dgm:spPr/>
    </dgm:pt>
    <dgm:pt modelId="{E4299C10-599A-2F4D-BAB2-ED9B82FB2C0E}" type="pres">
      <dgm:prSet presAssocID="{8C0A71A3-3831-3F41-8A9E-45288E486E7D}" presName="spacerR" presStyleCnt="0"/>
      <dgm:spPr/>
    </dgm:pt>
    <dgm:pt modelId="{549FF39A-17B8-7F4E-9660-75138AF4BD94}" type="pres">
      <dgm:prSet presAssocID="{30B90428-7A99-EC42-A833-7B0E0DDF4809}" presName="node" presStyleLbl="node1" presStyleIdx="3" presStyleCnt="5">
        <dgm:presLayoutVars>
          <dgm:bulletEnabled val="1"/>
        </dgm:presLayoutVars>
      </dgm:prSet>
      <dgm:spPr/>
    </dgm:pt>
    <dgm:pt modelId="{6700E795-FC8C-0740-B9B3-2ABB82B80B1F}" type="pres">
      <dgm:prSet presAssocID="{64D13C5C-618D-1B48-9D6A-4C5ED79AE6DC}" presName="spacerL" presStyleCnt="0"/>
      <dgm:spPr/>
    </dgm:pt>
    <dgm:pt modelId="{5D16B6DD-3114-294D-9F4D-5AC73AC16A73}" type="pres">
      <dgm:prSet presAssocID="{64D13C5C-618D-1B48-9D6A-4C5ED79AE6DC}" presName="sibTrans" presStyleLbl="sibTrans2D1" presStyleIdx="3" presStyleCnt="4"/>
      <dgm:spPr/>
    </dgm:pt>
    <dgm:pt modelId="{6AA41BBA-A617-AD47-8AF1-DF6A0603BB00}" type="pres">
      <dgm:prSet presAssocID="{64D13C5C-618D-1B48-9D6A-4C5ED79AE6DC}" presName="spacerR" presStyleCnt="0"/>
      <dgm:spPr/>
    </dgm:pt>
    <dgm:pt modelId="{21806886-EA72-A24A-B84D-A62D0E41E04D}" type="pres">
      <dgm:prSet presAssocID="{60BCCC63-A9F0-7143-B8C8-DD56DE2DFFB3}" presName="node" presStyleLbl="node1" presStyleIdx="4" presStyleCnt="5">
        <dgm:presLayoutVars>
          <dgm:bulletEnabled val="1"/>
        </dgm:presLayoutVars>
      </dgm:prSet>
      <dgm:spPr/>
    </dgm:pt>
  </dgm:ptLst>
  <dgm:cxnLst>
    <dgm:cxn modelId="{11F29608-888B-954C-B24D-0A461715BB82}" type="presOf" srcId="{ADF338BC-522F-104D-B97D-660889E1FDF4}" destId="{05883F8D-6C80-D644-98E0-98A28D48F0D5}" srcOrd="0" destOrd="0" presId="urn:microsoft.com/office/officeart/2005/8/layout/equation1"/>
    <dgm:cxn modelId="{C9C6590C-C478-E840-B2B9-F7877A0D781F}" type="presOf" srcId="{00370280-D3E5-CD44-8FE2-592BB786AFB4}" destId="{EA6828CC-4498-A14C-88B0-FA94D89506E4}" srcOrd="0" destOrd="0" presId="urn:microsoft.com/office/officeart/2005/8/layout/equation1"/>
    <dgm:cxn modelId="{264FD72D-5EE8-BE45-BAA4-ED3CC8D2B551}" srcId="{00370280-D3E5-CD44-8FE2-592BB786AFB4}" destId="{60BCCC63-A9F0-7143-B8C8-DD56DE2DFFB3}" srcOrd="4" destOrd="0" parTransId="{781E401A-E92B-3E42-BF3B-BC5F6C2EE814}" sibTransId="{A68F1B7B-E708-E847-BCC9-61765B180EBB}"/>
    <dgm:cxn modelId="{7C4E5539-7AE9-BB4E-A5DE-11B8ED04F272}" type="presOf" srcId="{64D13C5C-618D-1B48-9D6A-4C5ED79AE6DC}" destId="{5D16B6DD-3114-294D-9F4D-5AC73AC16A73}" srcOrd="0" destOrd="0" presId="urn:microsoft.com/office/officeart/2005/8/layout/equation1"/>
    <dgm:cxn modelId="{A32CEF3F-6C07-DA49-A785-E86D5651E54A}" type="presOf" srcId="{CBB6477E-BFC6-FB43-8B9D-37DA9B83D81E}" destId="{D61D3DE7-716D-4446-BBDE-EF818DA0B085}" srcOrd="0" destOrd="0" presId="urn:microsoft.com/office/officeart/2005/8/layout/equation1"/>
    <dgm:cxn modelId="{D6822D43-521E-ED4A-8D09-C271AA360155}" srcId="{00370280-D3E5-CD44-8FE2-592BB786AFB4}" destId="{ADF338BC-522F-104D-B97D-660889E1FDF4}" srcOrd="0" destOrd="0" parTransId="{0B9FCEB8-186F-5B4C-B4C6-C2A820410371}" sibTransId="{08570C82-7559-2A40-8DA7-CB03EB06B964}"/>
    <dgm:cxn modelId="{BF319868-26D6-EE40-BD1D-4AE106A8FD08}" type="presOf" srcId="{60BCCC63-A9F0-7143-B8C8-DD56DE2DFFB3}" destId="{21806886-EA72-A24A-B84D-A62D0E41E04D}" srcOrd="0" destOrd="0" presId="urn:microsoft.com/office/officeart/2005/8/layout/equation1"/>
    <dgm:cxn modelId="{3C1A4E6B-83A5-FF41-8DFB-E5D892215021}" srcId="{00370280-D3E5-CD44-8FE2-592BB786AFB4}" destId="{411E904F-57C9-244E-9F72-B842518C85E9}" srcOrd="1" destOrd="0" parTransId="{97274BAB-C878-004E-A10F-A9983B75127A}" sibTransId="{195A1B8E-B80B-FA4D-B5DD-E5A3712B6EDD}"/>
    <dgm:cxn modelId="{044D1F7A-E3A0-9647-B002-64237C4011CE}" type="presOf" srcId="{30B90428-7A99-EC42-A833-7B0E0DDF4809}" destId="{549FF39A-17B8-7F4E-9660-75138AF4BD94}" srcOrd="0" destOrd="0" presId="urn:microsoft.com/office/officeart/2005/8/layout/equation1"/>
    <dgm:cxn modelId="{4886D98A-8A38-024D-94DF-CDCDFF92F1C6}" type="presOf" srcId="{8C0A71A3-3831-3F41-8A9E-45288E486E7D}" destId="{015FAF51-BA17-6546-8398-001635FE5739}" srcOrd="0" destOrd="0" presId="urn:microsoft.com/office/officeart/2005/8/layout/equation1"/>
    <dgm:cxn modelId="{C6E70FA1-C091-B049-BEA8-1FFDE293CB37}" srcId="{00370280-D3E5-CD44-8FE2-592BB786AFB4}" destId="{CBB6477E-BFC6-FB43-8B9D-37DA9B83D81E}" srcOrd="2" destOrd="0" parTransId="{F93CB5B1-5D93-8A4D-93CC-8F5523EF65E2}" sibTransId="{8C0A71A3-3831-3F41-8A9E-45288E486E7D}"/>
    <dgm:cxn modelId="{2CA16CBB-C2E3-B64A-BF23-7B1A1BF1AB55}" srcId="{00370280-D3E5-CD44-8FE2-592BB786AFB4}" destId="{30B90428-7A99-EC42-A833-7B0E0DDF4809}" srcOrd="3" destOrd="0" parTransId="{5A706D68-9C92-5A44-92A5-DF13EDF74D00}" sibTransId="{64D13C5C-618D-1B48-9D6A-4C5ED79AE6DC}"/>
    <dgm:cxn modelId="{775C47BE-65DB-AC44-8A12-EA3720E5B438}" type="presOf" srcId="{195A1B8E-B80B-FA4D-B5DD-E5A3712B6EDD}" destId="{781AAEFF-B17D-2B41-A49F-3BB6259866B0}" srcOrd="0" destOrd="0" presId="urn:microsoft.com/office/officeart/2005/8/layout/equation1"/>
    <dgm:cxn modelId="{BBE204D8-96B7-504B-BD32-6529FA674270}" type="presOf" srcId="{411E904F-57C9-244E-9F72-B842518C85E9}" destId="{3EA4737B-B619-3148-A982-2D39E19BA193}" srcOrd="0" destOrd="0" presId="urn:microsoft.com/office/officeart/2005/8/layout/equation1"/>
    <dgm:cxn modelId="{ACAC25EF-8C5D-4F4C-9E79-AB248E055ED2}" type="presOf" srcId="{08570C82-7559-2A40-8DA7-CB03EB06B964}" destId="{F41F6186-13F7-E341-96D4-19A86928B5FF}" srcOrd="0" destOrd="0" presId="urn:microsoft.com/office/officeart/2005/8/layout/equation1"/>
    <dgm:cxn modelId="{3264CF1A-EB0A-4145-844D-315408D7BCFF}" type="presParOf" srcId="{EA6828CC-4498-A14C-88B0-FA94D89506E4}" destId="{05883F8D-6C80-D644-98E0-98A28D48F0D5}" srcOrd="0" destOrd="0" presId="urn:microsoft.com/office/officeart/2005/8/layout/equation1"/>
    <dgm:cxn modelId="{CD632EDB-44C6-7C46-B1B0-D52586BD0681}" type="presParOf" srcId="{EA6828CC-4498-A14C-88B0-FA94D89506E4}" destId="{2985BC2D-C81F-B541-B5B6-4D9110E2BFD8}" srcOrd="1" destOrd="0" presId="urn:microsoft.com/office/officeart/2005/8/layout/equation1"/>
    <dgm:cxn modelId="{09063576-2EA8-B84D-8EA6-4CC5ADCF0AB7}" type="presParOf" srcId="{EA6828CC-4498-A14C-88B0-FA94D89506E4}" destId="{F41F6186-13F7-E341-96D4-19A86928B5FF}" srcOrd="2" destOrd="0" presId="urn:microsoft.com/office/officeart/2005/8/layout/equation1"/>
    <dgm:cxn modelId="{DA840F8B-38C8-954D-9037-A1B8CF129362}" type="presParOf" srcId="{EA6828CC-4498-A14C-88B0-FA94D89506E4}" destId="{2E17A8C6-318E-3443-B099-5740BC11DF33}" srcOrd="3" destOrd="0" presId="urn:microsoft.com/office/officeart/2005/8/layout/equation1"/>
    <dgm:cxn modelId="{F7C8F50F-A862-2646-9A66-4642A59DD3E0}" type="presParOf" srcId="{EA6828CC-4498-A14C-88B0-FA94D89506E4}" destId="{3EA4737B-B619-3148-A982-2D39E19BA193}" srcOrd="4" destOrd="0" presId="urn:microsoft.com/office/officeart/2005/8/layout/equation1"/>
    <dgm:cxn modelId="{3F482F86-1F50-764C-AA79-5EB398CB4B55}" type="presParOf" srcId="{EA6828CC-4498-A14C-88B0-FA94D89506E4}" destId="{952851E2-E749-294A-8E7B-E04D7F27A82B}" srcOrd="5" destOrd="0" presId="urn:microsoft.com/office/officeart/2005/8/layout/equation1"/>
    <dgm:cxn modelId="{3C41B228-634A-F34B-A15F-00E2AE612373}" type="presParOf" srcId="{EA6828CC-4498-A14C-88B0-FA94D89506E4}" destId="{781AAEFF-B17D-2B41-A49F-3BB6259866B0}" srcOrd="6" destOrd="0" presId="urn:microsoft.com/office/officeart/2005/8/layout/equation1"/>
    <dgm:cxn modelId="{6A8B9165-5F28-E143-BE14-5445A3E67754}" type="presParOf" srcId="{EA6828CC-4498-A14C-88B0-FA94D89506E4}" destId="{6393D57E-7894-DA49-AD62-E5F95F6FBDBD}" srcOrd="7" destOrd="0" presId="urn:microsoft.com/office/officeart/2005/8/layout/equation1"/>
    <dgm:cxn modelId="{F6CB1116-0CD3-F940-8629-668D93606D91}" type="presParOf" srcId="{EA6828CC-4498-A14C-88B0-FA94D89506E4}" destId="{D61D3DE7-716D-4446-BBDE-EF818DA0B085}" srcOrd="8" destOrd="0" presId="urn:microsoft.com/office/officeart/2005/8/layout/equation1"/>
    <dgm:cxn modelId="{4C9338C7-4C12-9B41-A6D1-FEA2AD734AB3}" type="presParOf" srcId="{EA6828CC-4498-A14C-88B0-FA94D89506E4}" destId="{05E091B0-5CCA-7D47-B522-C969ACB3A059}" srcOrd="9" destOrd="0" presId="urn:microsoft.com/office/officeart/2005/8/layout/equation1"/>
    <dgm:cxn modelId="{29C00BD3-6054-1D42-8159-FC0AFB1F7628}" type="presParOf" srcId="{EA6828CC-4498-A14C-88B0-FA94D89506E4}" destId="{015FAF51-BA17-6546-8398-001635FE5739}" srcOrd="10" destOrd="0" presId="urn:microsoft.com/office/officeart/2005/8/layout/equation1"/>
    <dgm:cxn modelId="{7C64AFB1-7687-CC4A-8583-5F7EE48725FA}" type="presParOf" srcId="{EA6828CC-4498-A14C-88B0-FA94D89506E4}" destId="{E4299C10-599A-2F4D-BAB2-ED9B82FB2C0E}" srcOrd="11" destOrd="0" presId="urn:microsoft.com/office/officeart/2005/8/layout/equation1"/>
    <dgm:cxn modelId="{67DAB94F-90ED-3B45-8133-2009D4E3DAEF}" type="presParOf" srcId="{EA6828CC-4498-A14C-88B0-FA94D89506E4}" destId="{549FF39A-17B8-7F4E-9660-75138AF4BD94}" srcOrd="12" destOrd="0" presId="urn:microsoft.com/office/officeart/2005/8/layout/equation1"/>
    <dgm:cxn modelId="{56705D98-B955-1F48-BAE6-05DB0B122BFA}" type="presParOf" srcId="{EA6828CC-4498-A14C-88B0-FA94D89506E4}" destId="{6700E795-FC8C-0740-B9B3-2ABB82B80B1F}" srcOrd="13" destOrd="0" presId="urn:microsoft.com/office/officeart/2005/8/layout/equation1"/>
    <dgm:cxn modelId="{EC95B0E2-0CE5-2E40-846B-1A262C10C363}" type="presParOf" srcId="{EA6828CC-4498-A14C-88B0-FA94D89506E4}" destId="{5D16B6DD-3114-294D-9F4D-5AC73AC16A73}" srcOrd="14" destOrd="0" presId="urn:microsoft.com/office/officeart/2005/8/layout/equation1"/>
    <dgm:cxn modelId="{7871282E-A645-3842-8D7D-703D25B44667}" type="presParOf" srcId="{EA6828CC-4498-A14C-88B0-FA94D89506E4}" destId="{6AA41BBA-A617-AD47-8AF1-DF6A0603BB00}" srcOrd="15" destOrd="0" presId="urn:microsoft.com/office/officeart/2005/8/layout/equation1"/>
    <dgm:cxn modelId="{205E2D64-EF9C-4643-BFB4-E96078B82960}" type="presParOf" srcId="{EA6828CC-4498-A14C-88B0-FA94D89506E4}" destId="{21806886-EA72-A24A-B84D-A62D0E41E04D}" srcOrd="16"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DB5A736-215C-430F-B232-31DD6FA50D13}"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F2219762-CBB9-4404-812E-2FCD7A9428A9}">
      <dgm:prSet/>
      <dgm:spPr/>
      <dgm:t>
        <a:bodyPr/>
        <a:lstStyle/>
        <a:p>
          <a:r>
            <a:rPr lang="en-US"/>
            <a:t>Single propositions </a:t>
          </a:r>
        </a:p>
      </dgm:t>
    </dgm:pt>
    <dgm:pt modelId="{73F8C3A7-D000-4A7B-AE43-F5AB1BF620BB}" type="parTrans" cxnId="{87DAD92B-3C25-4792-8E16-E74326D5C547}">
      <dgm:prSet/>
      <dgm:spPr/>
      <dgm:t>
        <a:bodyPr/>
        <a:lstStyle/>
        <a:p>
          <a:endParaRPr lang="en-US"/>
        </a:p>
      </dgm:t>
    </dgm:pt>
    <dgm:pt modelId="{014AD52B-8F48-4A54-B4EE-B630DFD696CB}" type="sibTrans" cxnId="{87DAD92B-3C25-4792-8E16-E74326D5C547}">
      <dgm:prSet/>
      <dgm:spPr/>
      <dgm:t>
        <a:bodyPr/>
        <a:lstStyle/>
        <a:p>
          <a:endParaRPr lang="en-US"/>
        </a:p>
      </dgm:t>
    </dgm:pt>
    <dgm:pt modelId="{6C29B03B-05BF-4FBF-9C2B-009D9FE160FE}">
      <dgm:prSet/>
      <dgm:spPr/>
      <dgm:t>
        <a:bodyPr/>
        <a:lstStyle/>
        <a:p>
          <a:r>
            <a:rPr lang="en-US"/>
            <a:t>No tag ons </a:t>
          </a:r>
        </a:p>
      </dgm:t>
    </dgm:pt>
    <dgm:pt modelId="{C1F74202-22EB-4796-A5C4-33AE5A001679}" type="parTrans" cxnId="{1E1BE00F-9BEF-414C-A498-844F518D8F24}">
      <dgm:prSet/>
      <dgm:spPr/>
      <dgm:t>
        <a:bodyPr/>
        <a:lstStyle/>
        <a:p>
          <a:endParaRPr lang="en-US"/>
        </a:p>
      </dgm:t>
    </dgm:pt>
    <dgm:pt modelId="{4A2BAC04-7BC6-4407-8AEF-85180535EB30}" type="sibTrans" cxnId="{1E1BE00F-9BEF-414C-A498-844F518D8F24}">
      <dgm:prSet/>
      <dgm:spPr/>
      <dgm:t>
        <a:bodyPr/>
        <a:lstStyle/>
        <a:p>
          <a:endParaRPr lang="en-US"/>
        </a:p>
      </dgm:t>
    </dgm:pt>
    <dgm:pt modelId="{506CEA17-AF23-4D98-B921-544F334923E4}">
      <dgm:prSet/>
      <dgm:spPr/>
      <dgm:t>
        <a:bodyPr/>
        <a:lstStyle/>
        <a:p>
          <a:r>
            <a:rPr lang="en-US"/>
            <a:t>Control the pace </a:t>
          </a:r>
        </a:p>
      </dgm:t>
    </dgm:pt>
    <dgm:pt modelId="{D1670849-55A5-4DE9-8DC9-8EEF659A6C51}" type="parTrans" cxnId="{50B1C8E0-6930-4358-B40B-B1A867E0439C}">
      <dgm:prSet/>
      <dgm:spPr/>
      <dgm:t>
        <a:bodyPr/>
        <a:lstStyle/>
        <a:p>
          <a:endParaRPr lang="en-US"/>
        </a:p>
      </dgm:t>
    </dgm:pt>
    <dgm:pt modelId="{9E23B479-7D73-4B51-B01A-0D8B169217A7}" type="sibTrans" cxnId="{50B1C8E0-6930-4358-B40B-B1A867E0439C}">
      <dgm:prSet/>
      <dgm:spPr/>
      <dgm:t>
        <a:bodyPr/>
        <a:lstStyle/>
        <a:p>
          <a:endParaRPr lang="en-US"/>
        </a:p>
      </dgm:t>
    </dgm:pt>
    <dgm:pt modelId="{C6344E6D-6140-4DA6-AFA1-D6D161958BE2}">
      <dgm:prSet/>
      <dgm:spPr/>
      <dgm:t>
        <a:bodyPr/>
        <a:lstStyle/>
        <a:p>
          <a:r>
            <a:rPr lang="en-US"/>
            <a:t>Conversational and easy </a:t>
          </a:r>
        </a:p>
      </dgm:t>
    </dgm:pt>
    <dgm:pt modelId="{2FD37E89-C1D1-4EB0-AF19-A3667B6C4D75}" type="parTrans" cxnId="{2E30353B-0231-4E3C-B141-C56466FFF274}">
      <dgm:prSet/>
      <dgm:spPr/>
      <dgm:t>
        <a:bodyPr/>
        <a:lstStyle/>
        <a:p>
          <a:endParaRPr lang="en-US"/>
        </a:p>
      </dgm:t>
    </dgm:pt>
    <dgm:pt modelId="{51BB288B-97F0-4F04-A025-4F6B886F5703}" type="sibTrans" cxnId="{2E30353B-0231-4E3C-B141-C56466FFF274}">
      <dgm:prSet/>
      <dgm:spPr/>
      <dgm:t>
        <a:bodyPr/>
        <a:lstStyle/>
        <a:p>
          <a:endParaRPr lang="en-US"/>
        </a:p>
      </dgm:t>
    </dgm:pt>
    <dgm:pt modelId="{637F7DCE-9E17-6A4D-9D50-AF3E01A6A879}" type="pres">
      <dgm:prSet presAssocID="{ADB5A736-215C-430F-B232-31DD6FA50D13}" presName="hierChild1" presStyleCnt="0">
        <dgm:presLayoutVars>
          <dgm:chPref val="1"/>
          <dgm:dir/>
          <dgm:animOne val="branch"/>
          <dgm:animLvl val="lvl"/>
          <dgm:resizeHandles/>
        </dgm:presLayoutVars>
      </dgm:prSet>
      <dgm:spPr/>
    </dgm:pt>
    <dgm:pt modelId="{DE5467E7-A0D6-CE4E-B540-79BBEE9C004A}" type="pres">
      <dgm:prSet presAssocID="{F2219762-CBB9-4404-812E-2FCD7A9428A9}" presName="hierRoot1" presStyleCnt="0"/>
      <dgm:spPr/>
    </dgm:pt>
    <dgm:pt modelId="{304FBE21-04DC-DA43-B5FB-239D08B15A48}" type="pres">
      <dgm:prSet presAssocID="{F2219762-CBB9-4404-812E-2FCD7A9428A9}" presName="composite" presStyleCnt="0"/>
      <dgm:spPr/>
    </dgm:pt>
    <dgm:pt modelId="{05797CAC-D6D4-6945-B8C8-88ED3BED5F96}" type="pres">
      <dgm:prSet presAssocID="{F2219762-CBB9-4404-812E-2FCD7A9428A9}" presName="background" presStyleLbl="node0" presStyleIdx="0" presStyleCnt="4"/>
      <dgm:spPr/>
    </dgm:pt>
    <dgm:pt modelId="{17E829D9-0B58-D64A-B6AD-FF7F3B6E3814}" type="pres">
      <dgm:prSet presAssocID="{F2219762-CBB9-4404-812E-2FCD7A9428A9}" presName="text" presStyleLbl="fgAcc0" presStyleIdx="0" presStyleCnt="4">
        <dgm:presLayoutVars>
          <dgm:chPref val="3"/>
        </dgm:presLayoutVars>
      </dgm:prSet>
      <dgm:spPr/>
    </dgm:pt>
    <dgm:pt modelId="{8A67FA49-6673-DF44-AB10-A40EC6C972A8}" type="pres">
      <dgm:prSet presAssocID="{F2219762-CBB9-4404-812E-2FCD7A9428A9}" presName="hierChild2" presStyleCnt="0"/>
      <dgm:spPr/>
    </dgm:pt>
    <dgm:pt modelId="{23DC31B5-9CCA-5549-8D3B-3C62385AC6F6}" type="pres">
      <dgm:prSet presAssocID="{6C29B03B-05BF-4FBF-9C2B-009D9FE160FE}" presName="hierRoot1" presStyleCnt="0"/>
      <dgm:spPr/>
    </dgm:pt>
    <dgm:pt modelId="{843C5E56-8AE5-814C-920C-F63342505297}" type="pres">
      <dgm:prSet presAssocID="{6C29B03B-05BF-4FBF-9C2B-009D9FE160FE}" presName="composite" presStyleCnt="0"/>
      <dgm:spPr/>
    </dgm:pt>
    <dgm:pt modelId="{4466A9E9-DEA3-5447-9946-C9E3DFBEF74E}" type="pres">
      <dgm:prSet presAssocID="{6C29B03B-05BF-4FBF-9C2B-009D9FE160FE}" presName="background" presStyleLbl="node0" presStyleIdx="1" presStyleCnt="4"/>
      <dgm:spPr/>
    </dgm:pt>
    <dgm:pt modelId="{C5D9AC48-0A3B-C047-AE05-25182A4B861A}" type="pres">
      <dgm:prSet presAssocID="{6C29B03B-05BF-4FBF-9C2B-009D9FE160FE}" presName="text" presStyleLbl="fgAcc0" presStyleIdx="1" presStyleCnt="4">
        <dgm:presLayoutVars>
          <dgm:chPref val="3"/>
        </dgm:presLayoutVars>
      </dgm:prSet>
      <dgm:spPr/>
    </dgm:pt>
    <dgm:pt modelId="{C1530947-907E-304C-B1DD-C277DC3EE670}" type="pres">
      <dgm:prSet presAssocID="{6C29B03B-05BF-4FBF-9C2B-009D9FE160FE}" presName="hierChild2" presStyleCnt="0"/>
      <dgm:spPr/>
    </dgm:pt>
    <dgm:pt modelId="{AFD26AC1-630B-6F44-9CFB-F1F076A7AA60}" type="pres">
      <dgm:prSet presAssocID="{506CEA17-AF23-4D98-B921-544F334923E4}" presName="hierRoot1" presStyleCnt="0"/>
      <dgm:spPr/>
    </dgm:pt>
    <dgm:pt modelId="{F5E06ED4-D41F-3841-A005-F62A71924F9B}" type="pres">
      <dgm:prSet presAssocID="{506CEA17-AF23-4D98-B921-544F334923E4}" presName="composite" presStyleCnt="0"/>
      <dgm:spPr/>
    </dgm:pt>
    <dgm:pt modelId="{90230C50-F192-2644-8C2E-4298B755B271}" type="pres">
      <dgm:prSet presAssocID="{506CEA17-AF23-4D98-B921-544F334923E4}" presName="background" presStyleLbl="node0" presStyleIdx="2" presStyleCnt="4"/>
      <dgm:spPr/>
    </dgm:pt>
    <dgm:pt modelId="{17715268-6373-DA49-B147-E1EED8DB1AEE}" type="pres">
      <dgm:prSet presAssocID="{506CEA17-AF23-4D98-B921-544F334923E4}" presName="text" presStyleLbl="fgAcc0" presStyleIdx="2" presStyleCnt="4">
        <dgm:presLayoutVars>
          <dgm:chPref val="3"/>
        </dgm:presLayoutVars>
      </dgm:prSet>
      <dgm:spPr/>
    </dgm:pt>
    <dgm:pt modelId="{DE06E547-CB7B-164D-90C3-545AC78592EC}" type="pres">
      <dgm:prSet presAssocID="{506CEA17-AF23-4D98-B921-544F334923E4}" presName="hierChild2" presStyleCnt="0"/>
      <dgm:spPr/>
    </dgm:pt>
    <dgm:pt modelId="{35FC466A-D342-3042-92B9-48EDCE18542E}" type="pres">
      <dgm:prSet presAssocID="{C6344E6D-6140-4DA6-AFA1-D6D161958BE2}" presName="hierRoot1" presStyleCnt="0"/>
      <dgm:spPr/>
    </dgm:pt>
    <dgm:pt modelId="{702809AF-682F-3345-B766-84654CE28690}" type="pres">
      <dgm:prSet presAssocID="{C6344E6D-6140-4DA6-AFA1-D6D161958BE2}" presName="composite" presStyleCnt="0"/>
      <dgm:spPr/>
    </dgm:pt>
    <dgm:pt modelId="{4F7462C7-03E5-9C40-BE0C-E790700769C5}" type="pres">
      <dgm:prSet presAssocID="{C6344E6D-6140-4DA6-AFA1-D6D161958BE2}" presName="background" presStyleLbl="node0" presStyleIdx="3" presStyleCnt="4"/>
      <dgm:spPr/>
    </dgm:pt>
    <dgm:pt modelId="{BF324B91-50D2-054A-B455-487DFDC65FB1}" type="pres">
      <dgm:prSet presAssocID="{C6344E6D-6140-4DA6-AFA1-D6D161958BE2}" presName="text" presStyleLbl="fgAcc0" presStyleIdx="3" presStyleCnt="4">
        <dgm:presLayoutVars>
          <dgm:chPref val="3"/>
        </dgm:presLayoutVars>
      </dgm:prSet>
      <dgm:spPr/>
    </dgm:pt>
    <dgm:pt modelId="{DE046A37-4875-CF4E-938E-176A069F08EE}" type="pres">
      <dgm:prSet presAssocID="{C6344E6D-6140-4DA6-AFA1-D6D161958BE2}" presName="hierChild2" presStyleCnt="0"/>
      <dgm:spPr/>
    </dgm:pt>
  </dgm:ptLst>
  <dgm:cxnLst>
    <dgm:cxn modelId="{18826904-0B7C-5E48-8EE8-792BF57E6CFE}" type="presOf" srcId="{C6344E6D-6140-4DA6-AFA1-D6D161958BE2}" destId="{BF324B91-50D2-054A-B455-487DFDC65FB1}" srcOrd="0" destOrd="0" presId="urn:microsoft.com/office/officeart/2005/8/layout/hierarchy1"/>
    <dgm:cxn modelId="{1E1BE00F-9BEF-414C-A498-844F518D8F24}" srcId="{ADB5A736-215C-430F-B232-31DD6FA50D13}" destId="{6C29B03B-05BF-4FBF-9C2B-009D9FE160FE}" srcOrd="1" destOrd="0" parTransId="{C1F74202-22EB-4796-A5C4-33AE5A001679}" sibTransId="{4A2BAC04-7BC6-4407-8AEF-85180535EB30}"/>
    <dgm:cxn modelId="{87DAD92B-3C25-4792-8E16-E74326D5C547}" srcId="{ADB5A736-215C-430F-B232-31DD6FA50D13}" destId="{F2219762-CBB9-4404-812E-2FCD7A9428A9}" srcOrd="0" destOrd="0" parTransId="{73F8C3A7-D000-4A7B-AE43-F5AB1BF620BB}" sibTransId="{014AD52B-8F48-4A54-B4EE-B630DFD696CB}"/>
    <dgm:cxn modelId="{2E30353B-0231-4E3C-B141-C56466FFF274}" srcId="{ADB5A736-215C-430F-B232-31DD6FA50D13}" destId="{C6344E6D-6140-4DA6-AFA1-D6D161958BE2}" srcOrd="3" destOrd="0" parTransId="{2FD37E89-C1D1-4EB0-AF19-A3667B6C4D75}" sibTransId="{51BB288B-97F0-4F04-A025-4F6B886F5703}"/>
    <dgm:cxn modelId="{0C042440-EB2B-1F4D-9BE3-4BC7407758D8}" type="presOf" srcId="{506CEA17-AF23-4D98-B921-544F334923E4}" destId="{17715268-6373-DA49-B147-E1EED8DB1AEE}" srcOrd="0" destOrd="0" presId="urn:microsoft.com/office/officeart/2005/8/layout/hierarchy1"/>
    <dgm:cxn modelId="{0CDF864D-9CD4-2B4A-AC29-9006B9926C61}" type="presOf" srcId="{ADB5A736-215C-430F-B232-31DD6FA50D13}" destId="{637F7DCE-9E17-6A4D-9D50-AF3E01A6A879}" srcOrd="0" destOrd="0" presId="urn:microsoft.com/office/officeart/2005/8/layout/hierarchy1"/>
    <dgm:cxn modelId="{F26BDD64-93FD-6B41-95A8-4397BDD185CA}" type="presOf" srcId="{6C29B03B-05BF-4FBF-9C2B-009D9FE160FE}" destId="{C5D9AC48-0A3B-C047-AE05-25182A4B861A}" srcOrd="0" destOrd="0" presId="urn:microsoft.com/office/officeart/2005/8/layout/hierarchy1"/>
    <dgm:cxn modelId="{38155184-D104-B941-BDFF-78D19F0153B5}" type="presOf" srcId="{F2219762-CBB9-4404-812E-2FCD7A9428A9}" destId="{17E829D9-0B58-D64A-B6AD-FF7F3B6E3814}" srcOrd="0" destOrd="0" presId="urn:microsoft.com/office/officeart/2005/8/layout/hierarchy1"/>
    <dgm:cxn modelId="{50B1C8E0-6930-4358-B40B-B1A867E0439C}" srcId="{ADB5A736-215C-430F-B232-31DD6FA50D13}" destId="{506CEA17-AF23-4D98-B921-544F334923E4}" srcOrd="2" destOrd="0" parTransId="{D1670849-55A5-4DE9-8DC9-8EEF659A6C51}" sibTransId="{9E23B479-7D73-4B51-B01A-0D8B169217A7}"/>
    <dgm:cxn modelId="{FDD50922-EBDC-F340-B9FB-8582A59742CA}" type="presParOf" srcId="{637F7DCE-9E17-6A4D-9D50-AF3E01A6A879}" destId="{DE5467E7-A0D6-CE4E-B540-79BBEE9C004A}" srcOrd="0" destOrd="0" presId="urn:microsoft.com/office/officeart/2005/8/layout/hierarchy1"/>
    <dgm:cxn modelId="{66316052-9D3A-9346-9846-858C9F931C15}" type="presParOf" srcId="{DE5467E7-A0D6-CE4E-B540-79BBEE9C004A}" destId="{304FBE21-04DC-DA43-B5FB-239D08B15A48}" srcOrd="0" destOrd="0" presId="urn:microsoft.com/office/officeart/2005/8/layout/hierarchy1"/>
    <dgm:cxn modelId="{6CC72561-E0FD-2F46-AD2C-D650682324BE}" type="presParOf" srcId="{304FBE21-04DC-DA43-B5FB-239D08B15A48}" destId="{05797CAC-D6D4-6945-B8C8-88ED3BED5F96}" srcOrd="0" destOrd="0" presId="urn:microsoft.com/office/officeart/2005/8/layout/hierarchy1"/>
    <dgm:cxn modelId="{551CD2BD-EBFF-454D-84C6-0D52F74B6C5E}" type="presParOf" srcId="{304FBE21-04DC-DA43-B5FB-239D08B15A48}" destId="{17E829D9-0B58-D64A-B6AD-FF7F3B6E3814}" srcOrd="1" destOrd="0" presId="urn:microsoft.com/office/officeart/2005/8/layout/hierarchy1"/>
    <dgm:cxn modelId="{871474E4-1277-5947-8BB4-C91128BFD48A}" type="presParOf" srcId="{DE5467E7-A0D6-CE4E-B540-79BBEE9C004A}" destId="{8A67FA49-6673-DF44-AB10-A40EC6C972A8}" srcOrd="1" destOrd="0" presId="urn:microsoft.com/office/officeart/2005/8/layout/hierarchy1"/>
    <dgm:cxn modelId="{FCBD4D3A-283F-6F42-BFDE-F14367040153}" type="presParOf" srcId="{637F7DCE-9E17-6A4D-9D50-AF3E01A6A879}" destId="{23DC31B5-9CCA-5549-8D3B-3C62385AC6F6}" srcOrd="1" destOrd="0" presId="urn:microsoft.com/office/officeart/2005/8/layout/hierarchy1"/>
    <dgm:cxn modelId="{21E62A4B-C269-F149-A0FA-2426759E2280}" type="presParOf" srcId="{23DC31B5-9CCA-5549-8D3B-3C62385AC6F6}" destId="{843C5E56-8AE5-814C-920C-F63342505297}" srcOrd="0" destOrd="0" presId="urn:microsoft.com/office/officeart/2005/8/layout/hierarchy1"/>
    <dgm:cxn modelId="{00B16DA0-5BA8-C048-B996-D04A410AD069}" type="presParOf" srcId="{843C5E56-8AE5-814C-920C-F63342505297}" destId="{4466A9E9-DEA3-5447-9946-C9E3DFBEF74E}" srcOrd="0" destOrd="0" presId="urn:microsoft.com/office/officeart/2005/8/layout/hierarchy1"/>
    <dgm:cxn modelId="{167317ED-EFED-C443-9F38-3AE65B49B7C7}" type="presParOf" srcId="{843C5E56-8AE5-814C-920C-F63342505297}" destId="{C5D9AC48-0A3B-C047-AE05-25182A4B861A}" srcOrd="1" destOrd="0" presId="urn:microsoft.com/office/officeart/2005/8/layout/hierarchy1"/>
    <dgm:cxn modelId="{E4C183A2-CC5A-EE4A-93BB-38AAC55F0EF5}" type="presParOf" srcId="{23DC31B5-9CCA-5549-8D3B-3C62385AC6F6}" destId="{C1530947-907E-304C-B1DD-C277DC3EE670}" srcOrd="1" destOrd="0" presId="urn:microsoft.com/office/officeart/2005/8/layout/hierarchy1"/>
    <dgm:cxn modelId="{54890838-CB6A-E241-8A1F-06D0C753783E}" type="presParOf" srcId="{637F7DCE-9E17-6A4D-9D50-AF3E01A6A879}" destId="{AFD26AC1-630B-6F44-9CFB-F1F076A7AA60}" srcOrd="2" destOrd="0" presId="urn:microsoft.com/office/officeart/2005/8/layout/hierarchy1"/>
    <dgm:cxn modelId="{78333A11-7097-714A-B9F0-5D27EF66CB9D}" type="presParOf" srcId="{AFD26AC1-630B-6F44-9CFB-F1F076A7AA60}" destId="{F5E06ED4-D41F-3841-A005-F62A71924F9B}" srcOrd="0" destOrd="0" presId="urn:microsoft.com/office/officeart/2005/8/layout/hierarchy1"/>
    <dgm:cxn modelId="{C58F7E91-D13C-804D-82EE-DABDEF10ABAB}" type="presParOf" srcId="{F5E06ED4-D41F-3841-A005-F62A71924F9B}" destId="{90230C50-F192-2644-8C2E-4298B755B271}" srcOrd="0" destOrd="0" presId="urn:microsoft.com/office/officeart/2005/8/layout/hierarchy1"/>
    <dgm:cxn modelId="{071FE9D4-5C20-364D-ACCD-CE927676F626}" type="presParOf" srcId="{F5E06ED4-D41F-3841-A005-F62A71924F9B}" destId="{17715268-6373-DA49-B147-E1EED8DB1AEE}" srcOrd="1" destOrd="0" presId="urn:microsoft.com/office/officeart/2005/8/layout/hierarchy1"/>
    <dgm:cxn modelId="{EF51758A-5EF9-2443-9494-786A888593C7}" type="presParOf" srcId="{AFD26AC1-630B-6F44-9CFB-F1F076A7AA60}" destId="{DE06E547-CB7B-164D-90C3-545AC78592EC}" srcOrd="1" destOrd="0" presId="urn:microsoft.com/office/officeart/2005/8/layout/hierarchy1"/>
    <dgm:cxn modelId="{648318C5-9CCA-AE4A-A61F-E7A0898855EA}" type="presParOf" srcId="{637F7DCE-9E17-6A4D-9D50-AF3E01A6A879}" destId="{35FC466A-D342-3042-92B9-48EDCE18542E}" srcOrd="3" destOrd="0" presId="urn:microsoft.com/office/officeart/2005/8/layout/hierarchy1"/>
    <dgm:cxn modelId="{8F76FFB1-7AD9-DE43-A478-B1367CCA0EA9}" type="presParOf" srcId="{35FC466A-D342-3042-92B9-48EDCE18542E}" destId="{702809AF-682F-3345-B766-84654CE28690}" srcOrd="0" destOrd="0" presId="urn:microsoft.com/office/officeart/2005/8/layout/hierarchy1"/>
    <dgm:cxn modelId="{21116435-37AC-3D4B-ADFE-DB335AC6819E}" type="presParOf" srcId="{702809AF-682F-3345-B766-84654CE28690}" destId="{4F7462C7-03E5-9C40-BE0C-E790700769C5}" srcOrd="0" destOrd="0" presId="urn:microsoft.com/office/officeart/2005/8/layout/hierarchy1"/>
    <dgm:cxn modelId="{E77803CB-7B56-8848-9E59-6EDE90DF9495}" type="presParOf" srcId="{702809AF-682F-3345-B766-84654CE28690}" destId="{BF324B91-50D2-054A-B455-487DFDC65FB1}" srcOrd="1" destOrd="0" presId="urn:microsoft.com/office/officeart/2005/8/layout/hierarchy1"/>
    <dgm:cxn modelId="{82D55BE0-F95A-1846-860C-041FD29772D3}" type="presParOf" srcId="{35FC466A-D342-3042-92B9-48EDCE18542E}" destId="{DE046A37-4875-CF4E-938E-176A069F08E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587CF7-ACCB-4867-9418-CE78C1407C2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F93AD79-E683-4C84-8BAC-857AB3D392D6}">
      <dgm:prSet/>
      <dgm:spPr/>
      <dgm:t>
        <a:bodyPr/>
        <a:lstStyle/>
        <a:p>
          <a:r>
            <a:rPr lang="en-US" dirty="0" err="1">
              <a:latin typeface="STXingkai" panose="02010800040101010101" pitchFamily="2" charset="-122"/>
              <a:ea typeface="STXingkai" panose="02010800040101010101" pitchFamily="2" charset="-122"/>
            </a:rPr>
            <a:t>Approx</a:t>
          </a:r>
          <a:r>
            <a:rPr lang="en-US" dirty="0">
              <a:latin typeface="STXingkai" panose="02010800040101010101" pitchFamily="2" charset="-122"/>
              <a:ea typeface="STXingkai" panose="02010800040101010101" pitchFamily="2" charset="-122"/>
            </a:rPr>
            <a:t> 5ft 9inches </a:t>
          </a:r>
        </a:p>
      </dgm:t>
    </dgm:pt>
    <dgm:pt modelId="{2CD80A65-DE67-4131-832C-2B37E52AEF48}" type="parTrans" cxnId="{8806CA88-603A-4B25-B343-DB0BF28489BE}">
      <dgm:prSet/>
      <dgm:spPr/>
      <dgm:t>
        <a:bodyPr/>
        <a:lstStyle/>
        <a:p>
          <a:endParaRPr lang="en-US"/>
        </a:p>
      </dgm:t>
    </dgm:pt>
    <dgm:pt modelId="{EE54053F-FAD7-4416-B036-47777A795065}" type="sibTrans" cxnId="{8806CA88-603A-4B25-B343-DB0BF28489BE}">
      <dgm:prSet/>
      <dgm:spPr/>
      <dgm:t>
        <a:bodyPr/>
        <a:lstStyle/>
        <a:p>
          <a:endParaRPr lang="en-US"/>
        </a:p>
      </dgm:t>
    </dgm:pt>
    <dgm:pt modelId="{9FD05273-2F4A-4E25-979B-8E9C0057289B}">
      <dgm:prSet/>
      <dgm:spPr/>
      <dgm:t>
        <a:bodyPr/>
        <a:lstStyle/>
        <a:p>
          <a:r>
            <a:rPr lang="en-US" dirty="0">
              <a:latin typeface="STXingkai" panose="02010800040101010101" pitchFamily="2" charset="-122"/>
              <a:ea typeface="STXingkai" panose="02010800040101010101" pitchFamily="2" charset="-122"/>
            </a:rPr>
            <a:t>Blonde shoulder length hair</a:t>
          </a:r>
        </a:p>
      </dgm:t>
    </dgm:pt>
    <dgm:pt modelId="{F7770D88-4411-42F0-A83B-C9E080125047}" type="parTrans" cxnId="{64A0F765-A16F-4253-B98E-A862F2FE1EC7}">
      <dgm:prSet/>
      <dgm:spPr/>
      <dgm:t>
        <a:bodyPr/>
        <a:lstStyle/>
        <a:p>
          <a:endParaRPr lang="en-US"/>
        </a:p>
      </dgm:t>
    </dgm:pt>
    <dgm:pt modelId="{2800B770-D22F-4921-8D12-A771F87501A2}" type="sibTrans" cxnId="{64A0F765-A16F-4253-B98E-A862F2FE1EC7}">
      <dgm:prSet/>
      <dgm:spPr/>
      <dgm:t>
        <a:bodyPr/>
        <a:lstStyle/>
        <a:p>
          <a:endParaRPr lang="en-US"/>
        </a:p>
      </dgm:t>
    </dgm:pt>
    <dgm:pt modelId="{44E94977-107B-4461-AA18-94C39497C7A6}">
      <dgm:prSet/>
      <dgm:spPr/>
      <dgm:t>
        <a:bodyPr/>
        <a:lstStyle/>
        <a:p>
          <a:r>
            <a:rPr lang="en-US" dirty="0">
              <a:latin typeface="STXingkai" panose="02010800040101010101" pitchFamily="2" charset="-122"/>
              <a:ea typeface="STXingkai" panose="02010800040101010101" pitchFamily="2" charset="-122"/>
            </a:rPr>
            <a:t>Male</a:t>
          </a:r>
          <a:r>
            <a:rPr lang="en-US" dirty="0"/>
            <a:t> </a:t>
          </a:r>
        </a:p>
      </dgm:t>
    </dgm:pt>
    <dgm:pt modelId="{ABDA36FE-A0AD-44C1-B492-DD8D0106B6F2}" type="parTrans" cxnId="{67AD9C57-9890-443F-9FAE-B7F52C98BB83}">
      <dgm:prSet/>
      <dgm:spPr/>
      <dgm:t>
        <a:bodyPr/>
        <a:lstStyle/>
        <a:p>
          <a:endParaRPr lang="en-US"/>
        </a:p>
      </dgm:t>
    </dgm:pt>
    <dgm:pt modelId="{121C5AB0-05AC-4FFD-8877-B16536DFDC4A}" type="sibTrans" cxnId="{67AD9C57-9890-443F-9FAE-B7F52C98BB83}">
      <dgm:prSet/>
      <dgm:spPr/>
      <dgm:t>
        <a:bodyPr/>
        <a:lstStyle/>
        <a:p>
          <a:endParaRPr lang="en-US"/>
        </a:p>
      </dgm:t>
    </dgm:pt>
    <dgm:pt modelId="{A5DFD407-9967-4EEF-886A-9E50BF149B7F}">
      <dgm:prSet/>
      <dgm:spPr/>
      <dgm:t>
        <a:bodyPr/>
        <a:lstStyle/>
        <a:p>
          <a:r>
            <a:rPr lang="en-US" dirty="0">
              <a:latin typeface="STXingkai" panose="02010800040101010101" pitchFamily="2" charset="-122"/>
              <a:ea typeface="STXingkai" panose="02010800040101010101" pitchFamily="2" charset="-122"/>
              <a:cs typeface="Brush Script MT" panose="03060802040406070304" pitchFamily="66" charset="-122"/>
            </a:rPr>
            <a:t>Wearing a blue suit  </a:t>
          </a:r>
        </a:p>
      </dgm:t>
    </dgm:pt>
    <dgm:pt modelId="{65AEBBA8-5620-413D-A0D3-E59CBB05DDC4}" type="parTrans" cxnId="{DE8DD2E7-3020-4DC5-A960-859AF2A1AA40}">
      <dgm:prSet/>
      <dgm:spPr/>
      <dgm:t>
        <a:bodyPr/>
        <a:lstStyle/>
        <a:p>
          <a:endParaRPr lang="en-US"/>
        </a:p>
      </dgm:t>
    </dgm:pt>
    <dgm:pt modelId="{2A9609AE-20D4-4BC7-8D3D-E59845912F17}" type="sibTrans" cxnId="{DE8DD2E7-3020-4DC5-A960-859AF2A1AA40}">
      <dgm:prSet/>
      <dgm:spPr/>
      <dgm:t>
        <a:bodyPr/>
        <a:lstStyle/>
        <a:p>
          <a:endParaRPr lang="en-US"/>
        </a:p>
      </dgm:t>
    </dgm:pt>
    <dgm:pt modelId="{6CE7BB79-A86E-A947-AFD0-F86C12ABC656}" type="pres">
      <dgm:prSet presAssocID="{4F587CF7-ACCB-4867-9418-CE78C1407C2D}" presName="hierChild1" presStyleCnt="0">
        <dgm:presLayoutVars>
          <dgm:chPref val="1"/>
          <dgm:dir/>
          <dgm:animOne val="branch"/>
          <dgm:animLvl val="lvl"/>
          <dgm:resizeHandles/>
        </dgm:presLayoutVars>
      </dgm:prSet>
      <dgm:spPr/>
    </dgm:pt>
    <dgm:pt modelId="{9A24628E-068A-AA44-9D28-EA9B46AF9033}" type="pres">
      <dgm:prSet presAssocID="{DF93AD79-E683-4C84-8BAC-857AB3D392D6}" presName="hierRoot1" presStyleCnt="0"/>
      <dgm:spPr/>
    </dgm:pt>
    <dgm:pt modelId="{17C661B1-1F91-9542-B0A7-838F989E8E7A}" type="pres">
      <dgm:prSet presAssocID="{DF93AD79-E683-4C84-8BAC-857AB3D392D6}" presName="composite" presStyleCnt="0"/>
      <dgm:spPr/>
    </dgm:pt>
    <dgm:pt modelId="{2F17F653-0821-BA4E-9901-A664627BDED6}" type="pres">
      <dgm:prSet presAssocID="{DF93AD79-E683-4C84-8BAC-857AB3D392D6}" presName="background" presStyleLbl="node0" presStyleIdx="0" presStyleCnt="4"/>
      <dgm:spPr/>
    </dgm:pt>
    <dgm:pt modelId="{6B066BE6-E2D7-ED49-B5DF-F801A9CDC75D}" type="pres">
      <dgm:prSet presAssocID="{DF93AD79-E683-4C84-8BAC-857AB3D392D6}" presName="text" presStyleLbl="fgAcc0" presStyleIdx="0" presStyleCnt="4">
        <dgm:presLayoutVars>
          <dgm:chPref val="3"/>
        </dgm:presLayoutVars>
      </dgm:prSet>
      <dgm:spPr/>
    </dgm:pt>
    <dgm:pt modelId="{C95E968B-88B7-6544-8D83-17817DB7E333}" type="pres">
      <dgm:prSet presAssocID="{DF93AD79-E683-4C84-8BAC-857AB3D392D6}" presName="hierChild2" presStyleCnt="0"/>
      <dgm:spPr/>
    </dgm:pt>
    <dgm:pt modelId="{6043650B-2061-A845-98FF-9229568CAA3E}" type="pres">
      <dgm:prSet presAssocID="{9FD05273-2F4A-4E25-979B-8E9C0057289B}" presName="hierRoot1" presStyleCnt="0"/>
      <dgm:spPr/>
    </dgm:pt>
    <dgm:pt modelId="{BB1C39BE-E711-DB48-93F5-BD857AD90F8E}" type="pres">
      <dgm:prSet presAssocID="{9FD05273-2F4A-4E25-979B-8E9C0057289B}" presName="composite" presStyleCnt="0"/>
      <dgm:spPr/>
    </dgm:pt>
    <dgm:pt modelId="{695488FE-7A79-7E4C-8368-660F0D09B0C8}" type="pres">
      <dgm:prSet presAssocID="{9FD05273-2F4A-4E25-979B-8E9C0057289B}" presName="background" presStyleLbl="node0" presStyleIdx="1" presStyleCnt="4"/>
      <dgm:spPr/>
    </dgm:pt>
    <dgm:pt modelId="{6A304CFD-5027-874C-B711-8A6950E4216E}" type="pres">
      <dgm:prSet presAssocID="{9FD05273-2F4A-4E25-979B-8E9C0057289B}" presName="text" presStyleLbl="fgAcc0" presStyleIdx="1" presStyleCnt="4">
        <dgm:presLayoutVars>
          <dgm:chPref val="3"/>
        </dgm:presLayoutVars>
      </dgm:prSet>
      <dgm:spPr/>
    </dgm:pt>
    <dgm:pt modelId="{B2A0E463-C18B-9440-B0CC-4418FFEE66AE}" type="pres">
      <dgm:prSet presAssocID="{9FD05273-2F4A-4E25-979B-8E9C0057289B}" presName="hierChild2" presStyleCnt="0"/>
      <dgm:spPr/>
    </dgm:pt>
    <dgm:pt modelId="{826DFB41-2232-624F-9AB3-C8020170CE06}" type="pres">
      <dgm:prSet presAssocID="{44E94977-107B-4461-AA18-94C39497C7A6}" presName="hierRoot1" presStyleCnt="0"/>
      <dgm:spPr/>
    </dgm:pt>
    <dgm:pt modelId="{2438CAD1-962C-914F-A467-864287FC2FA0}" type="pres">
      <dgm:prSet presAssocID="{44E94977-107B-4461-AA18-94C39497C7A6}" presName="composite" presStyleCnt="0"/>
      <dgm:spPr/>
    </dgm:pt>
    <dgm:pt modelId="{CC649E91-9D95-5140-806E-4707B89E2B32}" type="pres">
      <dgm:prSet presAssocID="{44E94977-107B-4461-AA18-94C39497C7A6}" presName="background" presStyleLbl="node0" presStyleIdx="2" presStyleCnt="4"/>
      <dgm:spPr/>
    </dgm:pt>
    <dgm:pt modelId="{8DAC5944-36E8-9642-A829-1120933EE98C}" type="pres">
      <dgm:prSet presAssocID="{44E94977-107B-4461-AA18-94C39497C7A6}" presName="text" presStyleLbl="fgAcc0" presStyleIdx="2" presStyleCnt="4">
        <dgm:presLayoutVars>
          <dgm:chPref val="3"/>
        </dgm:presLayoutVars>
      </dgm:prSet>
      <dgm:spPr/>
    </dgm:pt>
    <dgm:pt modelId="{EA22FB84-CA65-8D43-84AE-9E63969DE03D}" type="pres">
      <dgm:prSet presAssocID="{44E94977-107B-4461-AA18-94C39497C7A6}" presName="hierChild2" presStyleCnt="0"/>
      <dgm:spPr/>
    </dgm:pt>
    <dgm:pt modelId="{1C5BD329-530F-6A4F-8C47-278190D52B15}" type="pres">
      <dgm:prSet presAssocID="{A5DFD407-9967-4EEF-886A-9E50BF149B7F}" presName="hierRoot1" presStyleCnt="0"/>
      <dgm:spPr/>
    </dgm:pt>
    <dgm:pt modelId="{21F1F7C1-0446-B244-BF16-A80694D333D1}" type="pres">
      <dgm:prSet presAssocID="{A5DFD407-9967-4EEF-886A-9E50BF149B7F}" presName="composite" presStyleCnt="0"/>
      <dgm:spPr/>
    </dgm:pt>
    <dgm:pt modelId="{85174A49-8547-6E4C-A043-1D4AAEF80BBE}" type="pres">
      <dgm:prSet presAssocID="{A5DFD407-9967-4EEF-886A-9E50BF149B7F}" presName="background" presStyleLbl="node0" presStyleIdx="3" presStyleCnt="4"/>
      <dgm:spPr/>
    </dgm:pt>
    <dgm:pt modelId="{46715877-E9CE-9D4C-B4CB-9DB49BCDEABF}" type="pres">
      <dgm:prSet presAssocID="{A5DFD407-9967-4EEF-886A-9E50BF149B7F}" presName="text" presStyleLbl="fgAcc0" presStyleIdx="3" presStyleCnt="4">
        <dgm:presLayoutVars>
          <dgm:chPref val="3"/>
        </dgm:presLayoutVars>
      </dgm:prSet>
      <dgm:spPr/>
    </dgm:pt>
    <dgm:pt modelId="{8E86E95F-BF99-914A-9364-B3D912A4CFA9}" type="pres">
      <dgm:prSet presAssocID="{A5DFD407-9967-4EEF-886A-9E50BF149B7F}" presName="hierChild2" presStyleCnt="0"/>
      <dgm:spPr/>
    </dgm:pt>
  </dgm:ptLst>
  <dgm:cxnLst>
    <dgm:cxn modelId="{67AD9C57-9890-443F-9FAE-B7F52C98BB83}" srcId="{4F587CF7-ACCB-4867-9418-CE78C1407C2D}" destId="{44E94977-107B-4461-AA18-94C39497C7A6}" srcOrd="2" destOrd="0" parTransId="{ABDA36FE-A0AD-44C1-B492-DD8D0106B6F2}" sibTransId="{121C5AB0-05AC-4FFD-8877-B16536DFDC4A}"/>
    <dgm:cxn modelId="{64A0F765-A16F-4253-B98E-A862F2FE1EC7}" srcId="{4F587CF7-ACCB-4867-9418-CE78C1407C2D}" destId="{9FD05273-2F4A-4E25-979B-8E9C0057289B}" srcOrd="1" destOrd="0" parTransId="{F7770D88-4411-42F0-A83B-C9E080125047}" sibTransId="{2800B770-D22F-4921-8D12-A771F87501A2}"/>
    <dgm:cxn modelId="{8806CA88-603A-4B25-B343-DB0BF28489BE}" srcId="{4F587CF7-ACCB-4867-9418-CE78C1407C2D}" destId="{DF93AD79-E683-4C84-8BAC-857AB3D392D6}" srcOrd="0" destOrd="0" parTransId="{2CD80A65-DE67-4131-832C-2B37E52AEF48}" sibTransId="{EE54053F-FAD7-4416-B036-47777A795065}"/>
    <dgm:cxn modelId="{A7A1DA90-AD42-AD40-828B-1BD7657E3F97}" type="presOf" srcId="{A5DFD407-9967-4EEF-886A-9E50BF149B7F}" destId="{46715877-E9CE-9D4C-B4CB-9DB49BCDEABF}" srcOrd="0" destOrd="0" presId="urn:microsoft.com/office/officeart/2005/8/layout/hierarchy1"/>
    <dgm:cxn modelId="{78F45495-6691-704A-805F-A6CDAD4CBEE2}" type="presOf" srcId="{DF93AD79-E683-4C84-8BAC-857AB3D392D6}" destId="{6B066BE6-E2D7-ED49-B5DF-F801A9CDC75D}" srcOrd="0" destOrd="0" presId="urn:microsoft.com/office/officeart/2005/8/layout/hierarchy1"/>
    <dgm:cxn modelId="{04745A9A-0757-8E4D-9794-A1623F3360FA}" type="presOf" srcId="{44E94977-107B-4461-AA18-94C39497C7A6}" destId="{8DAC5944-36E8-9642-A829-1120933EE98C}" srcOrd="0" destOrd="0" presId="urn:microsoft.com/office/officeart/2005/8/layout/hierarchy1"/>
    <dgm:cxn modelId="{8DAD9AA2-561E-2A4C-A1EE-0C267C949480}" type="presOf" srcId="{9FD05273-2F4A-4E25-979B-8E9C0057289B}" destId="{6A304CFD-5027-874C-B711-8A6950E4216E}" srcOrd="0" destOrd="0" presId="urn:microsoft.com/office/officeart/2005/8/layout/hierarchy1"/>
    <dgm:cxn modelId="{60FDB4BE-DFBF-8A45-9EAF-9CB8DC046FD6}" type="presOf" srcId="{4F587CF7-ACCB-4867-9418-CE78C1407C2D}" destId="{6CE7BB79-A86E-A947-AFD0-F86C12ABC656}" srcOrd="0" destOrd="0" presId="urn:microsoft.com/office/officeart/2005/8/layout/hierarchy1"/>
    <dgm:cxn modelId="{DE8DD2E7-3020-4DC5-A960-859AF2A1AA40}" srcId="{4F587CF7-ACCB-4867-9418-CE78C1407C2D}" destId="{A5DFD407-9967-4EEF-886A-9E50BF149B7F}" srcOrd="3" destOrd="0" parTransId="{65AEBBA8-5620-413D-A0D3-E59CBB05DDC4}" sibTransId="{2A9609AE-20D4-4BC7-8D3D-E59845912F17}"/>
    <dgm:cxn modelId="{8C13EED7-72EA-1B44-A08A-51BD5965297E}" type="presParOf" srcId="{6CE7BB79-A86E-A947-AFD0-F86C12ABC656}" destId="{9A24628E-068A-AA44-9D28-EA9B46AF9033}" srcOrd="0" destOrd="0" presId="urn:microsoft.com/office/officeart/2005/8/layout/hierarchy1"/>
    <dgm:cxn modelId="{649D48EB-BE67-2244-80DA-610E434F12E8}" type="presParOf" srcId="{9A24628E-068A-AA44-9D28-EA9B46AF9033}" destId="{17C661B1-1F91-9542-B0A7-838F989E8E7A}" srcOrd="0" destOrd="0" presId="urn:microsoft.com/office/officeart/2005/8/layout/hierarchy1"/>
    <dgm:cxn modelId="{E76BE472-824D-9D40-95EB-78BA282B4A6A}" type="presParOf" srcId="{17C661B1-1F91-9542-B0A7-838F989E8E7A}" destId="{2F17F653-0821-BA4E-9901-A664627BDED6}" srcOrd="0" destOrd="0" presId="urn:microsoft.com/office/officeart/2005/8/layout/hierarchy1"/>
    <dgm:cxn modelId="{C209C9CE-AD68-534E-93C0-BE4ABC0013B1}" type="presParOf" srcId="{17C661B1-1F91-9542-B0A7-838F989E8E7A}" destId="{6B066BE6-E2D7-ED49-B5DF-F801A9CDC75D}" srcOrd="1" destOrd="0" presId="urn:microsoft.com/office/officeart/2005/8/layout/hierarchy1"/>
    <dgm:cxn modelId="{B7441376-8594-734E-8BA6-14246FC99575}" type="presParOf" srcId="{9A24628E-068A-AA44-9D28-EA9B46AF9033}" destId="{C95E968B-88B7-6544-8D83-17817DB7E333}" srcOrd="1" destOrd="0" presId="urn:microsoft.com/office/officeart/2005/8/layout/hierarchy1"/>
    <dgm:cxn modelId="{E7688B43-EB7A-AD4E-A4B4-A67F0A5CA03A}" type="presParOf" srcId="{6CE7BB79-A86E-A947-AFD0-F86C12ABC656}" destId="{6043650B-2061-A845-98FF-9229568CAA3E}" srcOrd="1" destOrd="0" presId="urn:microsoft.com/office/officeart/2005/8/layout/hierarchy1"/>
    <dgm:cxn modelId="{56576B9B-A11B-C04C-805B-BD8EE5480560}" type="presParOf" srcId="{6043650B-2061-A845-98FF-9229568CAA3E}" destId="{BB1C39BE-E711-DB48-93F5-BD857AD90F8E}" srcOrd="0" destOrd="0" presId="urn:microsoft.com/office/officeart/2005/8/layout/hierarchy1"/>
    <dgm:cxn modelId="{74EF5867-C17D-A44B-9945-2AE710961AD2}" type="presParOf" srcId="{BB1C39BE-E711-DB48-93F5-BD857AD90F8E}" destId="{695488FE-7A79-7E4C-8368-660F0D09B0C8}" srcOrd="0" destOrd="0" presId="urn:microsoft.com/office/officeart/2005/8/layout/hierarchy1"/>
    <dgm:cxn modelId="{11710CC3-2AA9-2D41-8E3F-63B34883F0F9}" type="presParOf" srcId="{BB1C39BE-E711-DB48-93F5-BD857AD90F8E}" destId="{6A304CFD-5027-874C-B711-8A6950E4216E}" srcOrd="1" destOrd="0" presId="urn:microsoft.com/office/officeart/2005/8/layout/hierarchy1"/>
    <dgm:cxn modelId="{F31F5DE0-798C-9D4D-9CDA-CFD06BDAFA6F}" type="presParOf" srcId="{6043650B-2061-A845-98FF-9229568CAA3E}" destId="{B2A0E463-C18B-9440-B0CC-4418FFEE66AE}" srcOrd="1" destOrd="0" presId="urn:microsoft.com/office/officeart/2005/8/layout/hierarchy1"/>
    <dgm:cxn modelId="{B17AD63B-48EB-5245-A78C-0851AB624A99}" type="presParOf" srcId="{6CE7BB79-A86E-A947-AFD0-F86C12ABC656}" destId="{826DFB41-2232-624F-9AB3-C8020170CE06}" srcOrd="2" destOrd="0" presId="urn:microsoft.com/office/officeart/2005/8/layout/hierarchy1"/>
    <dgm:cxn modelId="{4EF9182C-B13F-AF4F-9A66-8FB26F0B84D7}" type="presParOf" srcId="{826DFB41-2232-624F-9AB3-C8020170CE06}" destId="{2438CAD1-962C-914F-A467-864287FC2FA0}" srcOrd="0" destOrd="0" presId="urn:microsoft.com/office/officeart/2005/8/layout/hierarchy1"/>
    <dgm:cxn modelId="{35EB8DC6-1578-0748-9EDD-2CBADCE5AA13}" type="presParOf" srcId="{2438CAD1-962C-914F-A467-864287FC2FA0}" destId="{CC649E91-9D95-5140-806E-4707B89E2B32}" srcOrd="0" destOrd="0" presId="urn:microsoft.com/office/officeart/2005/8/layout/hierarchy1"/>
    <dgm:cxn modelId="{AC16D0AB-1B34-DB47-A55B-5D0F45FD2E67}" type="presParOf" srcId="{2438CAD1-962C-914F-A467-864287FC2FA0}" destId="{8DAC5944-36E8-9642-A829-1120933EE98C}" srcOrd="1" destOrd="0" presId="urn:microsoft.com/office/officeart/2005/8/layout/hierarchy1"/>
    <dgm:cxn modelId="{E7C4597A-020B-BD4F-9C5E-D0DC4FC2E349}" type="presParOf" srcId="{826DFB41-2232-624F-9AB3-C8020170CE06}" destId="{EA22FB84-CA65-8D43-84AE-9E63969DE03D}" srcOrd="1" destOrd="0" presId="urn:microsoft.com/office/officeart/2005/8/layout/hierarchy1"/>
    <dgm:cxn modelId="{31C18DD6-B441-544E-8276-C1E3A431BAAF}" type="presParOf" srcId="{6CE7BB79-A86E-A947-AFD0-F86C12ABC656}" destId="{1C5BD329-530F-6A4F-8C47-278190D52B15}" srcOrd="3" destOrd="0" presId="urn:microsoft.com/office/officeart/2005/8/layout/hierarchy1"/>
    <dgm:cxn modelId="{2525D9AD-EB39-1041-90CD-86F607823B82}" type="presParOf" srcId="{1C5BD329-530F-6A4F-8C47-278190D52B15}" destId="{21F1F7C1-0446-B244-BF16-A80694D333D1}" srcOrd="0" destOrd="0" presId="urn:microsoft.com/office/officeart/2005/8/layout/hierarchy1"/>
    <dgm:cxn modelId="{402F58EA-0ABB-C941-9F43-86A7696A9599}" type="presParOf" srcId="{21F1F7C1-0446-B244-BF16-A80694D333D1}" destId="{85174A49-8547-6E4C-A043-1D4AAEF80BBE}" srcOrd="0" destOrd="0" presId="urn:microsoft.com/office/officeart/2005/8/layout/hierarchy1"/>
    <dgm:cxn modelId="{FC5CEB6E-61E3-6B48-BED4-30E937F62714}" type="presParOf" srcId="{21F1F7C1-0446-B244-BF16-A80694D333D1}" destId="{46715877-E9CE-9D4C-B4CB-9DB49BCDEABF}" srcOrd="1" destOrd="0" presId="urn:microsoft.com/office/officeart/2005/8/layout/hierarchy1"/>
    <dgm:cxn modelId="{6D7BB5B2-71CB-B14C-94CC-3FF9EAA378B5}" type="presParOf" srcId="{1C5BD329-530F-6A4F-8C47-278190D52B15}" destId="{8E86E95F-BF99-914A-9364-B3D912A4CFA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8A26EE-8F80-4AB7-88FC-BA057088A99A}"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FAB9A5D-95C2-4E72-8346-04554BD533CA}">
      <dgm:prSet/>
      <dgm:spPr/>
      <dgm:t>
        <a:bodyPr/>
        <a:lstStyle/>
        <a:p>
          <a:r>
            <a:rPr lang="en-US"/>
            <a:t>To lay a foundation for a no case or a submission to the DPP </a:t>
          </a:r>
        </a:p>
      </dgm:t>
    </dgm:pt>
    <dgm:pt modelId="{D37B61A4-4947-4359-B793-4D275457AAF4}" type="parTrans" cxnId="{9F063BB9-EE2B-4901-8E3A-6DCC94B7C5D2}">
      <dgm:prSet/>
      <dgm:spPr/>
      <dgm:t>
        <a:bodyPr/>
        <a:lstStyle/>
        <a:p>
          <a:endParaRPr lang="en-US"/>
        </a:p>
      </dgm:t>
    </dgm:pt>
    <dgm:pt modelId="{947FBA22-6281-4004-8D8D-6ECAD12ACEC1}" type="sibTrans" cxnId="{9F063BB9-EE2B-4901-8E3A-6DCC94B7C5D2}">
      <dgm:prSet/>
      <dgm:spPr/>
      <dgm:t>
        <a:bodyPr/>
        <a:lstStyle/>
        <a:p>
          <a:endParaRPr lang="en-US"/>
        </a:p>
      </dgm:t>
    </dgm:pt>
    <dgm:pt modelId="{C70E8E72-AAF9-454C-9037-D2DC736821AE}">
      <dgm:prSet/>
      <dgm:spPr/>
      <dgm:t>
        <a:bodyPr/>
        <a:lstStyle/>
        <a:p>
          <a:r>
            <a:rPr lang="en-US"/>
            <a:t>To learn new information </a:t>
          </a:r>
        </a:p>
      </dgm:t>
    </dgm:pt>
    <dgm:pt modelId="{07C9E0BD-AF79-4709-B054-4DC2D489D004}" type="parTrans" cxnId="{9DB26474-E4D9-4703-A7BB-AC37B5EEEBD9}">
      <dgm:prSet/>
      <dgm:spPr/>
      <dgm:t>
        <a:bodyPr/>
        <a:lstStyle/>
        <a:p>
          <a:endParaRPr lang="en-US"/>
        </a:p>
      </dgm:t>
    </dgm:pt>
    <dgm:pt modelId="{A945239C-8482-42D2-966A-ED5AF7172397}" type="sibTrans" cxnId="{9DB26474-E4D9-4703-A7BB-AC37B5EEEBD9}">
      <dgm:prSet/>
      <dgm:spPr/>
      <dgm:t>
        <a:bodyPr/>
        <a:lstStyle/>
        <a:p>
          <a:endParaRPr lang="en-US"/>
        </a:p>
      </dgm:t>
    </dgm:pt>
    <dgm:pt modelId="{E9DBE007-4008-438B-9B4A-3D5D7E20C813}">
      <dgm:prSet/>
      <dgm:spPr/>
      <dgm:t>
        <a:bodyPr/>
        <a:lstStyle/>
        <a:p>
          <a:r>
            <a:rPr lang="en-US"/>
            <a:t>To lock a witness into certain answers </a:t>
          </a:r>
        </a:p>
      </dgm:t>
    </dgm:pt>
    <dgm:pt modelId="{0F0BC22B-99DD-4A40-A79E-FA4B97080B8F}" type="parTrans" cxnId="{0BFCB4FD-1CCC-4D56-8E9D-93062EE953B5}">
      <dgm:prSet/>
      <dgm:spPr/>
      <dgm:t>
        <a:bodyPr/>
        <a:lstStyle/>
        <a:p>
          <a:endParaRPr lang="en-US"/>
        </a:p>
      </dgm:t>
    </dgm:pt>
    <dgm:pt modelId="{14B84517-50DF-4B8A-82C5-45A1D048F57E}" type="sibTrans" cxnId="{0BFCB4FD-1CCC-4D56-8E9D-93062EE953B5}">
      <dgm:prSet/>
      <dgm:spPr/>
      <dgm:t>
        <a:bodyPr/>
        <a:lstStyle/>
        <a:p>
          <a:endParaRPr lang="en-US"/>
        </a:p>
      </dgm:t>
    </dgm:pt>
    <dgm:pt modelId="{9229E2F8-AF55-4AAB-95FD-D10928FC2259}">
      <dgm:prSet/>
      <dgm:spPr/>
      <dgm:t>
        <a:bodyPr/>
        <a:lstStyle/>
        <a:p>
          <a:r>
            <a:rPr lang="en-US"/>
            <a:t>To try a line of defence in advance of trial </a:t>
          </a:r>
        </a:p>
      </dgm:t>
    </dgm:pt>
    <dgm:pt modelId="{7ECC6CB7-7F3D-44BA-B7ED-835250029844}" type="parTrans" cxnId="{6640290F-2A2D-486D-89BA-A65AD4A7FC32}">
      <dgm:prSet/>
      <dgm:spPr/>
      <dgm:t>
        <a:bodyPr/>
        <a:lstStyle/>
        <a:p>
          <a:endParaRPr lang="en-US"/>
        </a:p>
      </dgm:t>
    </dgm:pt>
    <dgm:pt modelId="{49B4A341-2FF3-4B33-BAD3-8A9E7CD129EF}" type="sibTrans" cxnId="{6640290F-2A2D-486D-89BA-A65AD4A7FC32}">
      <dgm:prSet/>
      <dgm:spPr/>
      <dgm:t>
        <a:bodyPr/>
        <a:lstStyle/>
        <a:p>
          <a:endParaRPr lang="en-US"/>
        </a:p>
      </dgm:t>
    </dgm:pt>
    <dgm:pt modelId="{C6119439-B332-4DFD-A18D-E10694CFFEB3}">
      <dgm:prSet/>
      <dgm:spPr/>
      <dgm:t>
        <a:bodyPr/>
        <a:lstStyle/>
        <a:p>
          <a:r>
            <a:rPr lang="en-US"/>
            <a:t>To see how a witness will be</a:t>
          </a:r>
        </a:p>
      </dgm:t>
    </dgm:pt>
    <dgm:pt modelId="{8E356BE5-7C36-47E1-B337-8AAAE13B4D07}" type="parTrans" cxnId="{9CE951D8-A2B5-4473-8A1B-EE5C696C5C62}">
      <dgm:prSet/>
      <dgm:spPr/>
      <dgm:t>
        <a:bodyPr/>
        <a:lstStyle/>
        <a:p>
          <a:endParaRPr lang="en-US"/>
        </a:p>
      </dgm:t>
    </dgm:pt>
    <dgm:pt modelId="{5FD2F840-AB57-4614-B761-9A91832F8909}" type="sibTrans" cxnId="{9CE951D8-A2B5-4473-8A1B-EE5C696C5C62}">
      <dgm:prSet/>
      <dgm:spPr/>
      <dgm:t>
        <a:bodyPr/>
        <a:lstStyle/>
        <a:p>
          <a:endParaRPr lang="en-US"/>
        </a:p>
      </dgm:t>
    </dgm:pt>
    <dgm:pt modelId="{8FF6F50C-EFBE-4A28-AA17-CA16EDDE9DF0}">
      <dgm:prSet/>
      <dgm:spPr/>
      <dgm:t>
        <a:bodyPr/>
        <a:lstStyle/>
        <a:p>
          <a:r>
            <a:rPr lang="en-US"/>
            <a:t>To have a crack and see what comes out </a:t>
          </a:r>
        </a:p>
      </dgm:t>
    </dgm:pt>
    <dgm:pt modelId="{C1715C3F-54E2-457A-AFC2-FCE595A87601}" type="parTrans" cxnId="{93E479A0-F8D7-494A-974A-3D5BC6391D3C}">
      <dgm:prSet/>
      <dgm:spPr/>
      <dgm:t>
        <a:bodyPr/>
        <a:lstStyle/>
        <a:p>
          <a:endParaRPr lang="en-US"/>
        </a:p>
      </dgm:t>
    </dgm:pt>
    <dgm:pt modelId="{04E78CD7-8517-48DB-87FD-1FE390EC2FAF}" type="sibTrans" cxnId="{93E479A0-F8D7-494A-974A-3D5BC6391D3C}">
      <dgm:prSet/>
      <dgm:spPr/>
      <dgm:t>
        <a:bodyPr/>
        <a:lstStyle/>
        <a:p>
          <a:endParaRPr lang="en-US"/>
        </a:p>
      </dgm:t>
    </dgm:pt>
    <dgm:pt modelId="{0560046E-0724-8342-8618-FDE31ADF377F}" type="pres">
      <dgm:prSet presAssocID="{318A26EE-8F80-4AB7-88FC-BA057088A99A}" presName="diagram" presStyleCnt="0">
        <dgm:presLayoutVars>
          <dgm:dir/>
          <dgm:resizeHandles val="exact"/>
        </dgm:presLayoutVars>
      </dgm:prSet>
      <dgm:spPr/>
    </dgm:pt>
    <dgm:pt modelId="{BFA871CD-9A1B-174C-B7CF-C853CA048009}" type="pres">
      <dgm:prSet presAssocID="{7FAB9A5D-95C2-4E72-8346-04554BD533CA}" presName="node" presStyleLbl="node1" presStyleIdx="0" presStyleCnt="6">
        <dgm:presLayoutVars>
          <dgm:bulletEnabled val="1"/>
        </dgm:presLayoutVars>
      </dgm:prSet>
      <dgm:spPr/>
    </dgm:pt>
    <dgm:pt modelId="{4F68A90E-3160-0844-9D55-1A24AFA93D95}" type="pres">
      <dgm:prSet presAssocID="{947FBA22-6281-4004-8D8D-6ECAD12ACEC1}" presName="sibTrans" presStyleCnt="0"/>
      <dgm:spPr/>
    </dgm:pt>
    <dgm:pt modelId="{03E7D4DC-3A8D-2A48-B9C9-5ACE13F74F9C}" type="pres">
      <dgm:prSet presAssocID="{C70E8E72-AAF9-454C-9037-D2DC736821AE}" presName="node" presStyleLbl="node1" presStyleIdx="1" presStyleCnt="6">
        <dgm:presLayoutVars>
          <dgm:bulletEnabled val="1"/>
        </dgm:presLayoutVars>
      </dgm:prSet>
      <dgm:spPr/>
    </dgm:pt>
    <dgm:pt modelId="{AC1DAC0B-8EAD-AB4F-9D64-06FBF1F83846}" type="pres">
      <dgm:prSet presAssocID="{A945239C-8482-42D2-966A-ED5AF7172397}" presName="sibTrans" presStyleCnt="0"/>
      <dgm:spPr/>
    </dgm:pt>
    <dgm:pt modelId="{5BA47616-6599-0349-8968-9D4498D3204D}" type="pres">
      <dgm:prSet presAssocID="{E9DBE007-4008-438B-9B4A-3D5D7E20C813}" presName="node" presStyleLbl="node1" presStyleIdx="2" presStyleCnt="6">
        <dgm:presLayoutVars>
          <dgm:bulletEnabled val="1"/>
        </dgm:presLayoutVars>
      </dgm:prSet>
      <dgm:spPr/>
    </dgm:pt>
    <dgm:pt modelId="{1F1A4A93-ACD4-2D4E-8B3A-6608A1E0D5F4}" type="pres">
      <dgm:prSet presAssocID="{14B84517-50DF-4B8A-82C5-45A1D048F57E}" presName="sibTrans" presStyleCnt="0"/>
      <dgm:spPr/>
    </dgm:pt>
    <dgm:pt modelId="{8F36C205-E326-1544-A1CA-DB3EA1F5495D}" type="pres">
      <dgm:prSet presAssocID="{9229E2F8-AF55-4AAB-95FD-D10928FC2259}" presName="node" presStyleLbl="node1" presStyleIdx="3" presStyleCnt="6">
        <dgm:presLayoutVars>
          <dgm:bulletEnabled val="1"/>
        </dgm:presLayoutVars>
      </dgm:prSet>
      <dgm:spPr/>
    </dgm:pt>
    <dgm:pt modelId="{5AF6DBFF-8E3D-8E45-AF38-1CF56F2B2C7D}" type="pres">
      <dgm:prSet presAssocID="{49B4A341-2FF3-4B33-BAD3-8A9E7CD129EF}" presName="sibTrans" presStyleCnt="0"/>
      <dgm:spPr/>
    </dgm:pt>
    <dgm:pt modelId="{1EB94882-146A-ED40-A290-035BD5F39AD9}" type="pres">
      <dgm:prSet presAssocID="{C6119439-B332-4DFD-A18D-E10694CFFEB3}" presName="node" presStyleLbl="node1" presStyleIdx="4" presStyleCnt="6">
        <dgm:presLayoutVars>
          <dgm:bulletEnabled val="1"/>
        </dgm:presLayoutVars>
      </dgm:prSet>
      <dgm:spPr/>
    </dgm:pt>
    <dgm:pt modelId="{7D25686C-4198-BF4C-9F33-44DD4353FAA1}" type="pres">
      <dgm:prSet presAssocID="{5FD2F840-AB57-4614-B761-9A91832F8909}" presName="sibTrans" presStyleCnt="0"/>
      <dgm:spPr/>
    </dgm:pt>
    <dgm:pt modelId="{67A1DD97-9F38-244D-87D3-C34A9C2CA073}" type="pres">
      <dgm:prSet presAssocID="{8FF6F50C-EFBE-4A28-AA17-CA16EDDE9DF0}" presName="node" presStyleLbl="node1" presStyleIdx="5" presStyleCnt="6">
        <dgm:presLayoutVars>
          <dgm:bulletEnabled val="1"/>
        </dgm:presLayoutVars>
      </dgm:prSet>
      <dgm:spPr/>
    </dgm:pt>
  </dgm:ptLst>
  <dgm:cxnLst>
    <dgm:cxn modelId="{6640290F-2A2D-486D-89BA-A65AD4A7FC32}" srcId="{318A26EE-8F80-4AB7-88FC-BA057088A99A}" destId="{9229E2F8-AF55-4AAB-95FD-D10928FC2259}" srcOrd="3" destOrd="0" parTransId="{7ECC6CB7-7F3D-44BA-B7ED-835250029844}" sibTransId="{49B4A341-2FF3-4B33-BAD3-8A9E7CD129EF}"/>
    <dgm:cxn modelId="{BB2E6718-8127-4541-9CB4-D99004954503}" type="presOf" srcId="{C6119439-B332-4DFD-A18D-E10694CFFEB3}" destId="{1EB94882-146A-ED40-A290-035BD5F39AD9}" srcOrd="0" destOrd="0" presId="urn:microsoft.com/office/officeart/2005/8/layout/default"/>
    <dgm:cxn modelId="{4D25E14C-7924-8B44-AF99-D691C0FDE08B}" type="presOf" srcId="{9229E2F8-AF55-4AAB-95FD-D10928FC2259}" destId="{8F36C205-E326-1544-A1CA-DB3EA1F5495D}" srcOrd="0" destOrd="0" presId="urn:microsoft.com/office/officeart/2005/8/layout/default"/>
    <dgm:cxn modelId="{691EF06A-C8AF-904A-BA4B-78E7BBFF31F1}" type="presOf" srcId="{7FAB9A5D-95C2-4E72-8346-04554BD533CA}" destId="{BFA871CD-9A1B-174C-B7CF-C853CA048009}" srcOrd="0" destOrd="0" presId="urn:microsoft.com/office/officeart/2005/8/layout/default"/>
    <dgm:cxn modelId="{9DB26474-E4D9-4703-A7BB-AC37B5EEEBD9}" srcId="{318A26EE-8F80-4AB7-88FC-BA057088A99A}" destId="{C70E8E72-AAF9-454C-9037-D2DC736821AE}" srcOrd="1" destOrd="0" parTransId="{07C9E0BD-AF79-4709-B054-4DC2D489D004}" sibTransId="{A945239C-8482-42D2-966A-ED5AF7172397}"/>
    <dgm:cxn modelId="{93E479A0-F8D7-494A-974A-3D5BC6391D3C}" srcId="{318A26EE-8F80-4AB7-88FC-BA057088A99A}" destId="{8FF6F50C-EFBE-4A28-AA17-CA16EDDE9DF0}" srcOrd="5" destOrd="0" parTransId="{C1715C3F-54E2-457A-AFC2-FCE595A87601}" sibTransId="{04E78CD7-8517-48DB-87FD-1FE390EC2FAF}"/>
    <dgm:cxn modelId="{9F063BB9-EE2B-4901-8E3A-6DCC94B7C5D2}" srcId="{318A26EE-8F80-4AB7-88FC-BA057088A99A}" destId="{7FAB9A5D-95C2-4E72-8346-04554BD533CA}" srcOrd="0" destOrd="0" parTransId="{D37B61A4-4947-4359-B793-4D275457AAF4}" sibTransId="{947FBA22-6281-4004-8D8D-6ECAD12ACEC1}"/>
    <dgm:cxn modelId="{DF3EB0C7-0BFB-7B4C-BDF7-59C3BBB3A70A}" type="presOf" srcId="{8FF6F50C-EFBE-4A28-AA17-CA16EDDE9DF0}" destId="{67A1DD97-9F38-244D-87D3-C34A9C2CA073}" srcOrd="0" destOrd="0" presId="urn:microsoft.com/office/officeart/2005/8/layout/default"/>
    <dgm:cxn modelId="{8F8774D0-3998-C74D-ACD8-0937C5DBFB26}" type="presOf" srcId="{E9DBE007-4008-438B-9B4A-3D5D7E20C813}" destId="{5BA47616-6599-0349-8968-9D4498D3204D}" srcOrd="0" destOrd="0" presId="urn:microsoft.com/office/officeart/2005/8/layout/default"/>
    <dgm:cxn modelId="{9CE951D8-A2B5-4473-8A1B-EE5C696C5C62}" srcId="{318A26EE-8F80-4AB7-88FC-BA057088A99A}" destId="{C6119439-B332-4DFD-A18D-E10694CFFEB3}" srcOrd="4" destOrd="0" parTransId="{8E356BE5-7C36-47E1-B337-8AAAE13B4D07}" sibTransId="{5FD2F840-AB57-4614-B761-9A91832F8909}"/>
    <dgm:cxn modelId="{A93AADD9-5ED8-AE43-909F-55300044310F}" type="presOf" srcId="{C70E8E72-AAF9-454C-9037-D2DC736821AE}" destId="{03E7D4DC-3A8D-2A48-B9C9-5ACE13F74F9C}" srcOrd="0" destOrd="0" presId="urn:microsoft.com/office/officeart/2005/8/layout/default"/>
    <dgm:cxn modelId="{0BFCB4FD-1CCC-4D56-8E9D-93062EE953B5}" srcId="{318A26EE-8F80-4AB7-88FC-BA057088A99A}" destId="{E9DBE007-4008-438B-9B4A-3D5D7E20C813}" srcOrd="2" destOrd="0" parTransId="{0F0BC22B-99DD-4A40-A79E-FA4B97080B8F}" sibTransId="{14B84517-50DF-4B8A-82C5-45A1D048F57E}"/>
    <dgm:cxn modelId="{BFD6D9FE-5958-4E42-9FE9-70BDB2DF352C}" type="presOf" srcId="{318A26EE-8F80-4AB7-88FC-BA057088A99A}" destId="{0560046E-0724-8342-8618-FDE31ADF377F}" srcOrd="0" destOrd="0" presId="urn:microsoft.com/office/officeart/2005/8/layout/default"/>
    <dgm:cxn modelId="{E01B959A-88F6-3D43-92BE-5F603B528E2F}" type="presParOf" srcId="{0560046E-0724-8342-8618-FDE31ADF377F}" destId="{BFA871CD-9A1B-174C-B7CF-C853CA048009}" srcOrd="0" destOrd="0" presId="urn:microsoft.com/office/officeart/2005/8/layout/default"/>
    <dgm:cxn modelId="{A4E279B4-C7E3-1E4B-A6FE-2FF2BF0C5650}" type="presParOf" srcId="{0560046E-0724-8342-8618-FDE31ADF377F}" destId="{4F68A90E-3160-0844-9D55-1A24AFA93D95}" srcOrd="1" destOrd="0" presId="urn:microsoft.com/office/officeart/2005/8/layout/default"/>
    <dgm:cxn modelId="{E7845E5E-2AD6-A048-82CC-05BC7B6DEE1E}" type="presParOf" srcId="{0560046E-0724-8342-8618-FDE31ADF377F}" destId="{03E7D4DC-3A8D-2A48-B9C9-5ACE13F74F9C}" srcOrd="2" destOrd="0" presId="urn:microsoft.com/office/officeart/2005/8/layout/default"/>
    <dgm:cxn modelId="{8AB00E14-0F87-AE49-A593-66A878C2E66C}" type="presParOf" srcId="{0560046E-0724-8342-8618-FDE31ADF377F}" destId="{AC1DAC0B-8EAD-AB4F-9D64-06FBF1F83846}" srcOrd="3" destOrd="0" presId="urn:microsoft.com/office/officeart/2005/8/layout/default"/>
    <dgm:cxn modelId="{C8FE61B9-34B9-194B-A935-5C9BF92CB4A0}" type="presParOf" srcId="{0560046E-0724-8342-8618-FDE31ADF377F}" destId="{5BA47616-6599-0349-8968-9D4498D3204D}" srcOrd="4" destOrd="0" presId="urn:microsoft.com/office/officeart/2005/8/layout/default"/>
    <dgm:cxn modelId="{58F13A27-72D8-4140-8810-E61D6C1131BD}" type="presParOf" srcId="{0560046E-0724-8342-8618-FDE31ADF377F}" destId="{1F1A4A93-ACD4-2D4E-8B3A-6608A1E0D5F4}" srcOrd="5" destOrd="0" presId="urn:microsoft.com/office/officeart/2005/8/layout/default"/>
    <dgm:cxn modelId="{8068C08C-2BB9-A742-A20E-B6D2F0A0028F}" type="presParOf" srcId="{0560046E-0724-8342-8618-FDE31ADF377F}" destId="{8F36C205-E326-1544-A1CA-DB3EA1F5495D}" srcOrd="6" destOrd="0" presId="urn:microsoft.com/office/officeart/2005/8/layout/default"/>
    <dgm:cxn modelId="{5BAFA38A-F863-D740-81B7-1D514BC55BB9}" type="presParOf" srcId="{0560046E-0724-8342-8618-FDE31ADF377F}" destId="{5AF6DBFF-8E3D-8E45-AF38-1CF56F2B2C7D}" srcOrd="7" destOrd="0" presId="urn:microsoft.com/office/officeart/2005/8/layout/default"/>
    <dgm:cxn modelId="{DD2F8550-505E-144E-8A6C-217D5A64074B}" type="presParOf" srcId="{0560046E-0724-8342-8618-FDE31ADF377F}" destId="{1EB94882-146A-ED40-A290-035BD5F39AD9}" srcOrd="8" destOrd="0" presId="urn:microsoft.com/office/officeart/2005/8/layout/default"/>
    <dgm:cxn modelId="{D39D203B-24DE-BA4C-BDA6-BBF86DE42614}" type="presParOf" srcId="{0560046E-0724-8342-8618-FDE31ADF377F}" destId="{7D25686C-4198-BF4C-9F33-44DD4353FAA1}" srcOrd="9" destOrd="0" presId="urn:microsoft.com/office/officeart/2005/8/layout/default"/>
    <dgm:cxn modelId="{DF951A95-1D26-CD44-B5D3-5834239A07FE}" type="presParOf" srcId="{0560046E-0724-8342-8618-FDE31ADF377F}" destId="{67A1DD97-9F38-244D-87D3-C34A9C2CA07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97ABD47-3F30-4EAC-813B-E92F2D036CA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D75840B-08DB-4FD5-8148-C1D39EB868AD}">
      <dgm:prSet/>
      <dgm:spPr/>
      <dgm:t>
        <a:bodyPr/>
        <a:lstStyle/>
        <a:p>
          <a:r>
            <a:rPr lang="en-US"/>
            <a:t>The rule in Browne v Dunn </a:t>
          </a:r>
        </a:p>
      </dgm:t>
    </dgm:pt>
    <dgm:pt modelId="{69A1B6EE-6067-4FB3-B1EC-C7A554997B72}" type="parTrans" cxnId="{1A2599EC-038E-413D-8B63-DF5FDC29BD58}">
      <dgm:prSet/>
      <dgm:spPr/>
      <dgm:t>
        <a:bodyPr/>
        <a:lstStyle/>
        <a:p>
          <a:endParaRPr lang="en-US"/>
        </a:p>
      </dgm:t>
    </dgm:pt>
    <dgm:pt modelId="{3C4F57E5-FF4C-4BA7-BBF2-31A2083231CF}" type="sibTrans" cxnId="{1A2599EC-038E-413D-8B63-DF5FDC29BD58}">
      <dgm:prSet/>
      <dgm:spPr/>
      <dgm:t>
        <a:bodyPr/>
        <a:lstStyle/>
        <a:p>
          <a:endParaRPr lang="en-US"/>
        </a:p>
      </dgm:t>
    </dgm:pt>
    <dgm:pt modelId="{6859B686-6171-4D12-B752-585A52ACE5AD}">
      <dgm:prSet/>
      <dgm:spPr/>
      <dgm:t>
        <a:bodyPr/>
        <a:lstStyle/>
        <a:p>
          <a:r>
            <a:rPr lang="en-US"/>
            <a:t>Cross examining on prior statements</a:t>
          </a:r>
        </a:p>
      </dgm:t>
    </dgm:pt>
    <dgm:pt modelId="{5A455A86-6DC6-4473-8C5E-3027924DFBB8}" type="parTrans" cxnId="{F4C4134C-64EA-44CD-9652-DD49684100CF}">
      <dgm:prSet/>
      <dgm:spPr/>
      <dgm:t>
        <a:bodyPr/>
        <a:lstStyle/>
        <a:p>
          <a:endParaRPr lang="en-US"/>
        </a:p>
      </dgm:t>
    </dgm:pt>
    <dgm:pt modelId="{01171968-1045-4AD5-BE8B-968F0F7BB125}" type="sibTrans" cxnId="{F4C4134C-64EA-44CD-9652-DD49684100CF}">
      <dgm:prSet/>
      <dgm:spPr/>
      <dgm:t>
        <a:bodyPr/>
        <a:lstStyle/>
        <a:p>
          <a:endParaRPr lang="en-US"/>
        </a:p>
      </dgm:t>
    </dgm:pt>
    <dgm:pt modelId="{5E014FF3-3C5C-4C88-999D-14DF93A67012}">
      <dgm:prSet/>
      <dgm:spPr/>
      <dgm:t>
        <a:bodyPr/>
        <a:lstStyle/>
        <a:p>
          <a:r>
            <a:rPr lang="en-US"/>
            <a:t>Listening to the answers</a:t>
          </a:r>
        </a:p>
      </dgm:t>
    </dgm:pt>
    <dgm:pt modelId="{AC04614A-7BC5-4CF3-BBF9-169F731A12CF}" type="parTrans" cxnId="{555C6982-E505-45E1-BAAF-8620A452CDA7}">
      <dgm:prSet/>
      <dgm:spPr/>
      <dgm:t>
        <a:bodyPr/>
        <a:lstStyle/>
        <a:p>
          <a:endParaRPr lang="en-US"/>
        </a:p>
      </dgm:t>
    </dgm:pt>
    <dgm:pt modelId="{E9935CA6-F508-4A1B-A3B6-BA34ACFFA15A}" type="sibTrans" cxnId="{555C6982-E505-45E1-BAAF-8620A452CDA7}">
      <dgm:prSet/>
      <dgm:spPr/>
      <dgm:t>
        <a:bodyPr/>
        <a:lstStyle/>
        <a:p>
          <a:endParaRPr lang="en-US"/>
        </a:p>
      </dgm:t>
    </dgm:pt>
    <dgm:pt modelId="{4EDF50A2-BCA5-4F47-A4EC-25D5C827AB70}">
      <dgm:prSet/>
      <dgm:spPr/>
      <dgm:t>
        <a:bodyPr/>
        <a:lstStyle/>
        <a:p>
          <a:r>
            <a:rPr lang="en-US"/>
            <a:t>An exercise in psychology  </a:t>
          </a:r>
        </a:p>
      </dgm:t>
    </dgm:pt>
    <dgm:pt modelId="{54EBEC7E-1A61-4CA6-9096-5C47645EDC3A}" type="parTrans" cxnId="{7F381179-D529-4515-8ECD-E93A9CB8DC2A}">
      <dgm:prSet/>
      <dgm:spPr/>
      <dgm:t>
        <a:bodyPr/>
        <a:lstStyle/>
        <a:p>
          <a:endParaRPr lang="en-US"/>
        </a:p>
      </dgm:t>
    </dgm:pt>
    <dgm:pt modelId="{465218D8-C6C4-4761-912F-9BBBA1B61E76}" type="sibTrans" cxnId="{7F381179-D529-4515-8ECD-E93A9CB8DC2A}">
      <dgm:prSet/>
      <dgm:spPr/>
      <dgm:t>
        <a:bodyPr/>
        <a:lstStyle/>
        <a:p>
          <a:endParaRPr lang="en-US"/>
        </a:p>
      </dgm:t>
    </dgm:pt>
    <dgm:pt modelId="{E105E621-ACC6-7248-B832-361E522E5565}" type="pres">
      <dgm:prSet presAssocID="{D97ABD47-3F30-4EAC-813B-E92F2D036CA4}" presName="hierChild1" presStyleCnt="0">
        <dgm:presLayoutVars>
          <dgm:chPref val="1"/>
          <dgm:dir/>
          <dgm:animOne val="branch"/>
          <dgm:animLvl val="lvl"/>
          <dgm:resizeHandles/>
        </dgm:presLayoutVars>
      </dgm:prSet>
      <dgm:spPr/>
    </dgm:pt>
    <dgm:pt modelId="{9E5168B9-90D4-BD4F-AE53-68E2FA07529E}" type="pres">
      <dgm:prSet presAssocID="{7D75840B-08DB-4FD5-8148-C1D39EB868AD}" presName="hierRoot1" presStyleCnt="0"/>
      <dgm:spPr/>
    </dgm:pt>
    <dgm:pt modelId="{EC2D774F-4075-0740-BAC9-1157EC121313}" type="pres">
      <dgm:prSet presAssocID="{7D75840B-08DB-4FD5-8148-C1D39EB868AD}" presName="composite" presStyleCnt="0"/>
      <dgm:spPr/>
    </dgm:pt>
    <dgm:pt modelId="{3AAF9F7E-4554-CD48-86DB-87F7547690C0}" type="pres">
      <dgm:prSet presAssocID="{7D75840B-08DB-4FD5-8148-C1D39EB868AD}" presName="background" presStyleLbl="node0" presStyleIdx="0" presStyleCnt="4"/>
      <dgm:spPr/>
    </dgm:pt>
    <dgm:pt modelId="{409AB37D-8E52-9A4C-84C6-28AC46D5F3D4}" type="pres">
      <dgm:prSet presAssocID="{7D75840B-08DB-4FD5-8148-C1D39EB868AD}" presName="text" presStyleLbl="fgAcc0" presStyleIdx="0" presStyleCnt="4">
        <dgm:presLayoutVars>
          <dgm:chPref val="3"/>
        </dgm:presLayoutVars>
      </dgm:prSet>
      <dgm:spPr/>
    </dgm:pt>
    <dgm:pt modelId="{91B05723-AE72-F246-A064-F531440B9750}" type="pres">
      <dgm:prSet presAssocID="{7D75840B-08DB-4FD5-8148-C1D39EB868AD}" presName="hierChild2" presStyleCnt="0"/>
      <dgm:spPr/>
    </dgm:pt>
    <dgm:pt modelId="{55B2A821-1F91-2540-B87F-A982AA1257B2}" type="pres">
      <dgm:prSet presAssocID="{6859B686-6171-4D12-B752-585A52ACE5AD}" presName="hierRoot1" presStyleCnt="0"/>
      <dgm:spPr/>
    </dgm:pt>
    <dgm:pt modelId="{619A751D-F3DB-9441-916C-32F5D8D2BE8F}" type="pres">
      <dgm:prSet presAssocID="{6859B686-6171-4D12-B752-585A52ACE5AD}" presName="composite" presStyleCnt="0"/>
      <dgm:spPr/>
    </dgm:pt>
    <dgm:pt modelId="{0888EE3C-A781-664F-A9BF-0A1F4AB4AFEE}" type="pres">
      <dgm:prSet presAssocID="{6859B686-6171-4D12-B752-585A52ACE5AD}" presName="background" presStyleLbl="node0" presStyleIdx="1" presStyleCnt="4"/>
      <dgm:spPr/>
    </dgm:pt>
    <dgm:pt modelId="{440BFB17-C0BA-D049-856D-5B5E5EF8DF55}" type="pres">
      <dgm:prSet presAssocID="{6859B686-6171-4D12-B752-585A52ACE5AD}" presName="text" presStyleLbl="fgAcc0" presStyleIdx="1" presStyleCnt="4">
        <dgm:presLayoutVars>
          <dgm:chPref val="3"/>
        </dgm:presLayoutVars>
      </dgm:prSet>
      <dgm:spPr/>
    </dgm:pt>
    <dgm:pt modelId="{50FEA325-100E-E94E-9977-06B187D8CB86}" type="pres">
      <dgm:prSet presAssocID="{6859B686-6171-4D12-B752-585A52ACE5AD}" presName="hierChild2" presStyleCnt="0"/>
      <dgm:spPr/>
    </dgm:pt>
    <dgm:pt modelId="{A02634FE-744D-8D4C-8E3D-45379A409F7D}" type="pres">
      <dgm:prSet presAssocID="{5E014FF3-3C5C-4C88-999D-14DF93A67012}" presName="hierRoot1" presStyleCnt="0"/>
      <dgm:spPr/>
    </dgm:pt>
    <dgm:pt modelId="{6117A3DD-2592-4346-A5B5-FC6DA88E6E2B}" type="pres">
      <dgm:prSet presAssocID="{5E014FF3-3C5C-4C88-999D-14DF93A67012}" presName="composite" presStyleCnt="0"/>
      <dgm:spPr/>
    </dgm:pt>
    <dgm:pt modelId="{A5596451-373E-6E42-8850-9AD31BD3ED37}" type="pres">
      <dgm:prSet presAssocID="{5E014FF3-3C5C-4C88-999D-14DF93A67012}" presName="background" presStyleLbl="node0" presStyleIdx="2" presStyleCnt="4"/>
      <dgm:spPr/>
    </dgm:pt>
    <dgm:pt modelId="{A33B0F45-3EE4-C44F-8C6F-D80411D99C7F}" type="pres">
      <dgm:prSet presAssocID="{5E014FF3-3C5C-4C88-999D-14DF93A67012}" presName="text" presStyleLbl="fgAcc0" presStyleIdx="2" presStyleCnt="4">
        <dgm:presLayoutVars>
          <dgm:chPref val="3"/>
        </dgm:presLayoutVars>
      </dgm:prSet>
      <dgm:spPr/>
    </dgm:pt>
    <dgm:pt modelId="{97CC2199-E2F7-EC44-8530-7159659B423E}" type="pres">
      <dgm:prSet presAssocID="{5E014FF3-3C5C-4C88-999D-14DF93A67012}" presName="hierChild2" presStyleCnt="0"/>
      <dgm:spPr/>
    </dgm:pt>
    <dgm:pt modelId="{5E962B3E-0586-3848-902F-989402B43104}" type="pres">
      <dgm:prSet presAssocID="{4EDF50A2-BCA5-4F47-A4EC-25D5C827AB70}" presName="hierRoot1" presStyleCnt="0"/>
      <dgm:spPr/>
    </dgm:pt>
    <dgm:pt modelId="{98209ED4-8FD3-6C42-93BB-6C1838DE1CF7}" type="pres">
      <dgm:prSet presAssocID="{4EDF50A2-BCA5-4F47-A4EC-25D5C827AB70}" presName="composite" presStyleCnt="0"/>
      <dgm:spPr/>
    </dgm:pt>
    <dgm:pt modelId="{FB828AC1-0707-8943-AD15-AB1E6583C1CA}" type="pres">
      <dgm:prSet presAssocID="{4EDF50A2-BCA5-4F47-A4EC-25D5C827AB70}" presName="background" presStyleLbl="node0" presStyleIdx="3" presStyleCnt="4"/>
      <dgm:spPr/>
    </dgm:pt>
    <dgm:pt modelId="{A35CD7D0-D298-0845-8550-7EBE83C348B5}" type="pres">
      <dgm:prSet presAssocID="{4EDF50A2-BCA5-4F47-A4EC-25D5C827AB70}" presName="text" presStyleLbl="fgAcc0" presStyleIdx="3" presStyleCnt="4">
        <dgm:presLayoutVars>
          <dgm:chPref val="3"/>
        </dgm:presLayoutVars>
      </dgm:prSet>
      <dgm:spPr/>
    </dgm:pt>
    <dgm:pt modelId="{3DD28500-5AA4-F34D-8239-C4782EBF6141}" type="pres">
      <dgm:prSet presAssocID="{4EDF50A2-BCA5-4F47-A4EC-25D5C827AB70}" presName="hierChild2" presStyleCnt="0"/>
      <dgm:spPr/>
    </dgm:pt>
  </dgm:ptLst>
  <dgm:cxnLst>
    <dgm:cxn modelId="{A58E090B-3A21-3447-8109-CA2B0A18685B}" type="presOf" srcId="{4EDF50A2-BCA5-4F47-A4EC-25D5C827AB70}" destId="{A35CD7D0-D298-0845-8550-7EBE83C348B5}" srcOrd="0" destOrd="0" presId="urn:microsoft.com/office/officeart/2005/8/layout/hierarchy1"/>
    <dgm:cxn modelId="{3AB33740-3BC5-7B43-B507-8F1D9266298E}" type="presOf" srcId="{5E014FF3-3C5C-4C88-999D-14DF93A67012}" destId="{A33B0F45-3EE4-C44F-8C6F-D80411D99C7F}" srcOrd="0" destOrd="0" presId="urn:microsoft.com/office/officeart/2005/8/layout/hierarchy1"/>
    <dgm:cxn modelId="{F4C4134C-64EA-44CD-9652-DD49684100CF}" srcId="{D97ABD47-3F30-4EAC-813B-E92F2D036CA4}" destId="{6859B686-6171-4D12-B752-585A52ACE5AD}" srcOrd="1" destOrd="0" parTransId="{5A455A86-6DC6-4473-8C5E-3027924DFBB8}" sibTransId="{01171968-1045-4AD5-BE8B-968F0F7BB125}"/>
    <dgm:cxn modelId="{68399C6A-A918-874D-94F6-ED363DF9066D}" type="presOf" srcId="{7D75840B-08DB-4FD5-8148-C1D39EB868AD}" destId="{409AB37D-8E52-9A4C-84C6-28AC46D5F3D4}" srcOrd="0" destOrd="0" presId="urn:microsoft.com/office/officeart/2005/8/layout/hierarchy1"/>
    <dgm:cxn modelId="{7F381179-D529-4515-8ECD-E93A9CB8DC2A}" srcId="{D97ABD47-3F30-4EAC-813B-E92F2D036CA4}" destId="{4EDF50A2-BCA5-4F47-A4EC-25D5C827AB70}" srcOrd="3" destOrd="0" parTransId="{54EBEC7E-1A61-4CA6-9096-5C47645EDC3A}" sibTransId="{465218D8-C6C4-4761-912F-9BBBA1B61E76}"/>
    <dgm:cxn modelId="{555C6982-E505-45E1-BAAF-8620A452CDA7}" srcId="{D97ABD47-3F30-4EAC-813B-E92F2D036CA4}" destId="{5E014FF3-3C5C-4C88-999D-14DF93A67012}" srcOrd="2" destOrd="0" parTransId="{AC04614A-7BC5-4CF3-BBF9-169F731A12CF}" sibTransId="{E9935CA6-F508-4A1B-A3B6-BA34ACFFA15A}"/>
    <dgm:cxn modelId="{2B174796-83D7-484D-B676-AA7052A6F32F}" type="presOf" srcId="{D97ABD47-3F30-4EAC-813B-E92F2D036CA4}" destId="{E105E621-ACC6-7248-B832-361E522E5565}" srcOrd="0" destOrd="0" presId="urn:microsoft.com/office/officeart/2005/8/layout/hierarchy1"/>
    <dgm:cxn modelId="{1A2599EC-038E-413D-8B63-DF5FDC29BD58}" srcId="{D97ABD47-3F30-4EAC-813B-E92F2D036CA4}" destId="{7D75840B-08DB-4FD5-8148-C1D39EB868AD}" srcOrd="0" destOrd="0" parTransId="{69A1B6EE-6067-4FB3-B1EC-C7A554997B72}" sibTransId="{3C4F57E5-FF4C-4BA7-BBF2-31A2083231CF}"/>
    <dgm:cxn modelId="{D139FBF0-0B42-CD46-B3CB-E2866E4AEA11}" type="presOf" srcId="{6859B686-6171-4D12-B752-585A52ACE5AD}" destId="{440BFB17-C0BA-D049-856D-5B5E5EF8DF55}" srcOrd="0" destOrd="0" presId="urn:microsoft.com/office/officeart/2005/8/layout/hierarchy1"/>
    <dgm:cxn modelId="{34BF3D6E-7A81-9942-82B8-E572D582046B}" type="presParOf" srcId="{E105E621-ACC6-7248-B832-361E522E5565}" destId="{9E5168B9-90D4-BD4F-AE53-68E2FA07529E}" srcOrd="0" destOrd="0" presId="urn:microsoft.com/office/officeart/2005/8/layout/hierarchy1"/>
    <dgm:cxn modelId="{FFAFF718-8483-EC45-B778-FD2A7EA6D75E}" type="presParOf" srcId="{9E5168B9-90D4-BD4F-AE53-68E2FA07529E}" destId="{EC2D774F-4075-0740-BAC9-1157EC121313}" srcOrd="0" destOrd="0" presId="urn:microsoft.com/office/officeart/2005/8/layout/hierarchy1"/>
    <dgm:cxn modelId="{8E3E68AB-A18F-4C46-BD65-E6FDC0257721}" type="presParOf" srcId="{EC2D774F-4075-0740-BAC9-1157EC121313}" destId="{3AAF9F7E-4554-CD48-86DB-87F7547690C0}" srcOrd="0" destOrd="0" presId="urn:microsoft.com/office/officeart/2005/8/layout/hierarchy1"/>
    <dgm:cxn modelId="{A3B4D9C6-2A77-FA40-B81C-B5D0E3D5F6D3}" type="presParOf" srcId="{EC2D774F-4075-0740-BAC9-1157EC121313}" destId="{409AB37D-8E52-9A4C-84C6-28AC46D5F3D4}" srcOrd="1" destOrd="0" presId="urn:microsoft.com/office/officeart/2005/8/layout/hierarchy1"/>
    <dgm:cxn modelId="{C9905255-F879-0745-B45D-A2928AE28EC6}" type="presParOf" srcId="{9E5168B9-90D4-BD4F-AE53-68E2FA07529E}" destId="{91B05723-AE72-F246-A064-F531440B9750}" srcOrd="1" destOrd="0" presId="urn:microsoft.com/office/officeart/2005/8/layout/hierarchy1"/>
    <dgm:cxn modelId="{88BE227D-AEC3-5845-BBEF-1DB65250C204}" type="presParOf" srcId="{E105E621-ACC6-7248-B832-361E522E5565}" destId="{55B2A821-1F91-2540-B87F-A982AA1257B2}" srcOrd="1" destOrd="0" presId="urn:microsoft.com/office/officeart/2005/8/layout/hierarchy1"/>
    <dgm:cxn modelId="{65F5E5A7-EE34-4A41-A2A8-B645E05DC2D3}" type="presParOf" srcId="{55B2A821-1F91-2540-B87F-A982AA1257B2}" destId="{619A751D-F3DB-9441-916C-32F5D8D2BE8F}" srcOrd="0" destOrd="0" presId="urn:microsoft.com/office/officeart/2005/8/layout/hierarchy1"/>
    <dgm:cxn modelId="{5FCAF3B3-119C-3C43-BAB8-48C59030B15E}" type="presParOf" srcId="{619A751D-F3DB-9441-916C-32F5D8D2BE8F}" destId="{0888EE3C-A781-664F-A9BF-0A1F4AB4AFEE}" srcOrd="0" destOrd="0" presId="urn:microsoft.com/office/officeart/2005/8/layout/hierarchy1"/>
    <dgm:cxn modelId="{BC0E34A4-B900-524C-8186-9E9B5A943181}" type="presParOf" srcId="{619A751D-F3DB-9441-916C-32F5D8D2BE8F}" destId="{440BFB17-C0BA-D049-856D-5B5E5EF8DF55}" srcOrd="1" destOrd="0" presId="urn:microsoft.com/office/officeart/2005/8/layout/hierarchy1"/>
    <dgm:cxn modelId="{65D4DB71-8E6D-984B-84B4-84B34E4ACB32}" type="presParOf" srcId="{55B2A821-1F91-2540-B87F-A982AA1257B2}" destId="{50FEA325-100E-E94E-9977-06B187D8CB86}" srcOrd="1" destOrd="0" presId="urn:microsoft.com/office/officeart/2005/8/layout/hierarchy1"/>
    <dgm:cxn modelId="{9DFD3122-F97B-B745-B2FA-0B36ECCE2779}" type="presParOf" srcId="{E105E621-ACC6-7248-B832-361E522E5565}" destId="{A02634FE-744D-8D4C-8E3D-45379A409F7D}" srcOrd="2" destOrd="0" presId="urn:microsoft.com/office/officeart/2005/8/layout/hierarchy1"/>
    <dgm:cxn modelId="{D66710C4-B396-7541-B3B1-D0648A9B549F}" type="presParOf" srcId="{A02634FE-744D-8D4C-8E3D-45379A409F7D}" destId="{6117A3DD-2592-4346-A5B5-FC6DA88E6E2B}" srcOrd="0" destOrd="0" presId="urn:microsoft.com/office/officeart/2005/8/layout/hierarchy1"/>
    <dgm:cxn modelId="{CBD5662C-6049-9C47-91A2-EA229E33BA34}" type="presParOf" srcId="{6117A3DD-2592-4346-A5B5-FC6DA88E6E2B}" destId="{A5596451-373E-6E42-8850-9AD31BD3ED37}" srcOrd="0" destOrd="0" presId="urn:microsoft.com/office/officeart/2005/8/layout/hierarchy1"/>
    <dgm:cxn modelId="{CC52D2D9-EC47-8244-9BF6-2922A6E23C5A}" type="presParOf" srcId="{6117A3DD-2592-4346-A5B5-FC6DA88E6E2B}" destId="{A33B0F45-3EE4-C44F-8C6F-D80411D99C7F}" srcOrd="1" destOrd="0" presId="urn:microsoft.com/office/officeart/2005/8/layout/hierarchy1"/>
    <dgm:cxn modelId="{7FDB4D68-B7B5-234D-BDA4-CE37817A9720}" type="presParOf" srcId="{A02634FE-744D-8D4C-8E3D-45379A409F7D}" destId="{97CC2199-E2F7-EC44-8530-7159659B423E}" srcOrd="1" destOrd="0" presId="urn:microsoft.com/office/officeart/2005/8/layout/hierarchy1"/>
    <dgm:cxn modelId="{5133410D-E22B-364B-9B9E-C70E2C6227D5}" type="presParOf" srcId="{E105E621-ACC6-7248-B832-361E522E5565}" destId="{5E962B3E-0586-3848-902F-989402B43104}" srcOrd="3" destOrd="0" presId="urn:microsoft.com/office/officeart/2005/8/layout/hierarchy1"/>
    <dgm:cxn modelId="{DE3B4F60-FCE8-E448-A3A0-8F13A1B6DEEA}" type="presParOf" srcId="{5E962B3E-0586-3848-902F-989402B43104}" destId="{98209ED4-8FD3-6C42-93BB-6C1838DE1CF7}" srcOrd="0" destOrd="0" presId="urn:microsoft.com/office/officeart/2005/8/layout/hierarchy1"/>
    <dgm:cxn modelId="{DA6D5975-C7A3-9D40-9D0D-291C7591E2E2}" type="presParOf" srcId="{98209ED4-8FD3-6C42-93BB-6C1838DE1CF7}" destId="{FB828AC1-0707-8943-AD15-AB1E6583C1CA}" srcOrd="0" destOrd="0" presId="urn:microsoft.com/office/officeart/2005/8/layout/hierarchy1"/>
    <dgm:cxn modelId="{F67B0EAE-9B33-BE40-A5FC-74310113D735}" type="presParOf" srcId="{98209ED4-8FD3-6C42-93BB-6C1838DE1CF7}" destId="{A35CD7D0-D298-0845-8550-7EBE83C348B5}" srcOrd="1" destOrd="0" presId="urn:microsoft.com/office/officeart/2005/8/layout/hierarchy1"/>
    <dgm:cxn modelId="{71460EF1-D583-964C-962C-18C21789822F}" type="presParOf" srcId="{5E962B3E-0586-3848-902F-989402B43104}" destId="{3DD28500-5AA4-F34D-8239-C4782EBF614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0651E-580A-6D4A-8EB0-F52E54B6395B}">
      <dsp:nvSpPr>
        <dsp:cNvPr id="0" name=""/>
        <dsp:cNvSpPr/>
      </dsp:nvSpPr>
      <dsp:spPr>
        <a:xfrm>
          <a:off x="7033334" y="3984710"/>
          <a:ext cx="594516" cy="282935"/>
        </a:xfrm>
        <a:custGeom>
          <a:avLst/>
          <a:gdLst/>
          <a:ahLst/>
          <a:cxnLst/>
          <a:rect l="0" t="0" r="0" b="0"/>
          <a:pathLst>
            <a:path>
              <a:moveTo>
                <a:pt x="0" y="0"/>
              </a:moveTo>
              <a:lnTo>
                <a:pt x="0" y="192812"/>
              </a:lnTo>
              <a:lnTo>
                <a:pt x="594516" y="192812"/>
              </a:lnTo>
              <a:lnTo>
                <a:pt x="594516"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8E5B016-03CF-B74A-8D09-5B1FFEE550B4}">
      <dsp:nvSpPr>
        <dsp:cNvPr id="0" name=""/>
        <dsp:cNvSpPr/>
      </dsp:nvSpPr>
      <dsp:spPr>
        <a:xfrm>
          <a:off x="6438818" y="3984710"/>
          <a:ext cx="594516" cy="282935"/>
        </a:xfrm>
        <a:custGeom>
          <a:avLst/>
          <a:gdLst/>
          <a:ahLst/>
          <a:cxnLst/>
          <a:rect l="0" t="0" r="0" b="0"/>
          <a:pathLst>
            <a:path>
              <a:moveTo>
                <a:pt x="594516" y="0"/>
              </a:moveTo>
              <a:lnTo>
                <a:pt x="594516" y="192812"/>
              </a:lnTo>
              <a:lnTo>
                <a:pt x="0" y="192812"/>
              </a:lnTo>
              <a:lnTo>
                <a:pt x="0"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C064D88-6028-2344-A790-95CB626E375A}">
      <dsp:nvSpPr>
        <dsp:cNvPr id="0" name=""/>
        <dsp:cNvSpPr/>
      </dsp:nvSpPr>
      <dsp:spPr>
        <a:xfrm>
          <a:off x="6987614" y="3084018"/>
          <a:ext cx="91440" cy="282935"/>
        </a:xfrm>
        <a:custGeom>
          <a:avLst/>
          <a:gdLst/>
          <a:ahLst/>
          <a:cxnLst/>
          <a:rect l="0" t="0" r="0" b="0"/>
          <a:pathLst>
            <a:path>
              <a:moveTo>
                <a:pt x="45720" y="0"/>
              </a:moveTo>
              <a:lnTo>
                <a:pt x="45720"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918E0DD-613A-7242-850D-E1A9C8AA1DFD}">
      <dsp:nvSpPr>
        <dsp:cNvPr id="0" name=""/>
        <dsp:cNvSpPr/>
      </dsp:nvSpPr>
      <dsp:spPr>
        <a:xfrm>
          <a:off x="4060753" y="2183326"/>
          <a:ext cx="2972581" cy="282935"/>
        </a:xfrm>
        <a:custGeom>
          <a:avLst/>
          <a:gdLst/>
          <a:ahLst/>
          <a:cxnLst/>
          <a:rect l="0" t="0" r="0" b="0"/>
          <a:pathLst>
            <a:path>
              <a:moveTo>
                <a:pt x="0" y="0"/>
              </a:moveTo>
              <a:lnTo>
                <a:pt x="0" y="192812"/>
              </a:lnTo>
              <a:lnTo>
                <a:pt x="2972581" y="192812"/>
              </a:lnTo>
              <a:lnTo>
                <a:pt x="2972581"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1BB0533-5339-994C-9A17-EEE25110381A}">
      <dsp:nvSpPr>
        <dsp:cNvPr id="0" name=""/>
        <dsp:cNvSpPr/>
      </dsp:nvSpPr>
      <dsp:spPr>
        <a:xfrm>
          <a:off x="4060753" y="3984710"/>
          <a:ext cx="1189032" cy="282935"/>
        </a:xfrm>
        <a:custGeom>
          <a:avLst/>
          <a:gdLst/>
          <a:ahLst/>
          <a:cxnLst/>
          <a:rect l="0" t="0" r="0" b="0"/>
          <a:pathLst>
            <a:path>
              <a:moveTo>
                <a:pt x="0" y="0"/>
              </a:moveTo>
              <a:lnTo>
                <a:pt x="0" y="192812"/>
              </a:lnTo>
              <a:lnTo>
                <a:pt x="1189032" y="192812"/>
              </a:lnTo>
              <a:lnTo>
                <a:pt x="1189032"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E43C23C-6785-9148-9902-906F24C3A419}">
      <dsp:nvSpPr>
        <dsp:cNvPr id="0" name=""/>
        <dsp:cNvSpPr/>
      </dsp:nvSpPr>
      <dsp:spPr>
        <a:xfrm>
          <a:off x="4015033" y="3984710"/>
          <a:ext cx="91440" cy="282935"/>
        </a:xfrm>
        <a:custGeom>
          <a:avLst/>
          <a:gdLst/>
          <a:ahLst/>
          <a:cxnLst/>
          <a:rect l="0" t="0" r="0" b="0"/>
          <a:pathLst>
            <a:path>
              <a:moveTo>
                <a:pt x="45720" y="0"/>
              </a:moveTo>
              <a:lnTo>
                <a:pt x="45720"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9915748-5985-2A4A-B491-C0352F4A34EE}">
      <dsp:nvSpPr>
        <dsp:cNvPr id="0" name=""/>
        <dsp:cNvSpPr/>
      </dsp:nvSpPr>
      <dsp:spPr>
        <a:xfrm>
          <a:off x="2871720" y="3984710"/>
          <a:ext cx="1189032" cy="282935"/>
        </a:xfrm>
        <a:custGeom>
          <a:avLst/>
          <a:gdLst/>
          <a:ahLst/>
          <a:cxnLst/>
          <a:rect l="0" t="0" r="0" b="0"/>
          <a:pathLst>
            <a:path>
              <a:moveTo>
                <a:pt x="1189032" y="0"/>
              </a:moveTo>
              <a:lnTo>
                <a:pt x="1189032" y="192812"/>
              </a:lnTo>
              <a:lnTo>
                <a:pt x="0" y="192812"/>
              </a:lnTo>
              <a:lnTo>
                <a:pt x="0"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F957336-B5FF-2246-A22E-CED1528AFBC7}">
      <dsp:nvSpPr>
        <dsp:cNvPr id="0" name=""/>
        <dsp:cNvSpPr/>
      </dsp:nvSpPr>
      <dsp:spPr>
        <a:xfrm>
          <a:off x="4015033" y="3084018"/>
          <a:ext cx="91440" cy="282935"/>
        </a:xfrm>
        <a:custGeom>
          <a:avLst/>
          <a:gdLst/>
          <a:ahLst/>
          <a:cxnLst/>
          <a:rect l="0" t="0" r="0" b="0"/>
          <a:pathLst>
            <a:path>
              <a:moveTo>
                <a:pt x="45720" y="0"/>
              </a:moveTo>
              <a:lnTo>
                <a:pt x="45720"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54E4382-0150-804A-8522-C52F4B6581BE}">
      <dsp:nvSpPr>
        <dsp:cNvPr id="0" name=""/>
        <dsp:cNvSpPr/>
      </dsp:nvSpPr>
      <dsp:spPr>
        <a:xfrm>
          <a:off x="4015033" y="2183326"/>
          <a:ext cx="91440" cy="282935"/>
        </a:xfrm>
        <a:custGeom>
          <a:avLst/>
          <a:gdLst/>
          <a:ahLst/>
          <a:cxnLst/>
          <a:rect l="0" t="0" r="0" b="0"/>
          <a:pathLst>
            <a:path>
              <a:moveTo>
                <a:pt x="45720" y="0"/>
              </a:moveTo>
              <a:lnTo>
                <a:pt x="45720"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3EE4C0E-48A2-F746-BA55-4F8E42BF5BBA}">
      <dsp:nvSpPr>
        <dsp:cNvPr id="0" name=""/>
        <dsp:cNvSpPr/>
      </dsp:nvSpPr>
      <dsp:spPr>
        <a:xfrm>
          <a:off x="1088171" y="3984710"/>
          <a:ext cx="594516" cy="282935"/>
        </a:xfrm>
        <a:custGeom>
          <a:avLst/>
          <a:gdLst/>
          <a:ahLst/>
          <a:cxnLst/>
          <a:rect l="0" t="0" r="0" b="0"/>
          <a:pathLst>
            <a:path>
              <a:moveTo>
                <a:pt x="0" y="0"/>
              </a:moveTo>
              <a:lnTo>
                <a:pt x="0" y="192812"/>
              </a:lnTo>
              <a:lnTo>
                <a:pt x="594516" y="192812"/>
              </a:lnTo>
              <a:lnTo>
                <a:pt x="594516"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5AC85A2-0F2B-F94B-8185-C41BD214F1D7}">
      <dsp:nvSpPr>
        <dsp:cNvPr id="0" name=""/>
        <dsp:cNvSpPr/>
      </dsp:nvSpPr>
      <dsp:spPr>
        <a:xfrm>
          <a:off x="493655" y="3984710"/>
          <a:ext cx="594516" cy="282935"/>
        </a:xfrm>
        <a:custGeom>
          <a:avLst/>
          <a:gdLst/>
          <a:ahLst/>
          <a:cxnLst/>
          <a:rect l="0" t="0" r="0" b="0"/>
          <a:pathLst>
            <a:path>
              <a:moveTo>
                <a:pt x="594516" y="0"/>
              </a:moveTo>
              <a:lnTo>
                <a:pt x="594516" y="192812"/>
              </a:lnTo>
              <a:lnTo>
                <a:pt x="0" y="192812"/>
              </a:lnTo>
              <a:lnTo>
                <a:pt x="0"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22F9A89-9EE9-4E47-95D7-CC61E7DA6CB7}">
      <dsp:nvSpPr>
        <dsp:cNvPr id="0" name=""/>
        <dsp:cNvSpPr/>
      </dsp:nvSpPr>
      <dsp:spPr>
        <a:xfrm>
          <a:off x="1042451" y="3084018"/>
          <a:ext cx="91440" cy="282935"/>
        </a:xfrm>
        <a:custGeom>
          <a:avLst/>
          <a:gdLst/>
          <a:ahLst/>
          <a:cxnLst/>
          <a:rect l="0" t="0" r="0" b="0"/>
          <a:pathLst>
            <a:path>
              <a:moveTo>
                <a:pt x="45720" y="0"/>
              </a:moveTo>
              <a:lnTo>
                <a:pt x="45720"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72DB999-EBE3-BE48-98A0-D26132C47FDC}">
      <dsp:nvSpPr>
        <dsp:cNvPr id="0" name=""/>
        <dsp:cNvSpPr/>
      </dsp:nvSpPr>
      <dsp:spPr>
        <a:xfrm>
          <a:off x="1088171" y="2183326"/>
          <a:ext cx="2972581" cy="282935"/>
        </a:xfrm>
        <a:custGeom>
          <a:avLst/>
          <a:gdLst/>
          <a:ahLst/>
          <a:cxnLst/>
          <a:rect l="0" t="0" r="0" b="0"/>
          <a:pathLst>
            <a:path>
              <a:moveTo>
                <a:pt x="2972581" y="0"/>
              </a:moveTo>
              <a:lnTo>
                <a:pt x="2972581" y="192812"/>
              </a:lnTo>
              <a:lnTo>
                <a:pt x="0" y="192812"/>
              </a:lnTo>
              <a:lnTo>
                <a:pt x="0"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D4F04BE-7DE6-6243-90CA-03942E323B72}">
      <dsp:nvSpPr>
        <dsp:cNvPr id="0" name=""/>
        <dsp:cNvSpPr/>
      </dsp:nvSpPr>
      <dsp:spPr>
        <a:xfrm>
          <a:off x="4015033" y="1282634"/>
          <a:ext cx="91440" cy="282935"/>
        </a:xfrm>
        <a:custGeom>
          <a:avLst/>
          <a:gdLst/>
          <a:ahLst/>
          <a:cxnLst/>
          <a:rect l="0" t="0" r="0" b="0"/>
          <a:pathLst>
            <a:path>
              <a:moveTo>
                <a:pt x="45720" y="0"/>
              </a:moveTo>
              <a:lnTo>
                <a:pt x="45720" y="28293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628721-D9B8-BF43-9FE4-7F0DEDD5ADCB}">
      <dsp:nvSpPr>
        <dsp:cNvPr id="0" name=""/>
        <dsp:cNvSpPr/>
      </dsp:nvSpPr>
      <dsp:spPr>
        <a:xfrm>
          <a:off x="3574330" y="664877"/>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F4D229E-0715-A34C-9E5B-D2A0D8FA0C1D}">
      <dsp:nvSpPr>
        <dsp:cNvPr id="0" name=""/>
        <dsp:cNvSpPr/>
      </dsp:nvSpPr>
      <dsp:spPr>
        <a:xfrm>
          <a:off x="3682424" y="767567"/>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Final Position</a:t>
          </a:r>
        </a:p>
        <a:p>
          <a:pPr marL="0" lvl="0" indent="0" algn="ctr" defTabSz="488950">
            <a:lnSpc>
              <a:spcPct val="90000"/>
            </a:lnSpc>
            <a:spcBef>
              <a:spcPct val="0"/>
            </a:spcBef>
            <a:spcAft>
              <a:spcPct val="35000"/>
            </a:spcAft>
            <a:buNone/>
          </a:pPr>
          <a:endParaRPr lang="en-US" sz="1100" kern="1200" dirty="0"/>
        </a:p>
      </dsp:txBody>
      <dsp:txXfrm>
        <a:off x="3700517" y="785660"/>
        <a:ext cx="936658" cy="581570"/>
      </dsp:txXfrm>
    </dsp:sp>
    <dsp:sp modelId="{1D80BF42-3E1F-C148-8B2E-ED62FA06EC2C}">
      <dsp:nvSpPr>
        <dsp:cNvPr id="0" name=""/>
        <dsp:cNvSpPr/>
      </dsp:nvSpPr>
      <dsp:spPr>
        <a:xfrm>
          <a:off x="3574330" y="1565570"/>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D7A94CF-82DC-7F4B-B566-9F3745FB5C89}">
      <dsp:nvSpPr>
        <dsp:cNvPr id="0" name=""/>
        <dsp:cNvSpPr/>
      </dsp:nvSpPr>
      <dsp:spPr>
        <a:xfrm>
          <a:off x="3682424" y="1668259"/>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Why</a:t>
          </a:r>
        </a:p>
        <a:p>
          <a:pPr marL="0" lvl="0" indent="0" algn="ctr" defTabSz="488950">
            <a:lnSpc>
              <a:spcPct val="90000"/>
            </a:lnSpc>
            <a:spcBef>
              <a:spcPct val="0"/>
            </a:spcBef>
            <a:spcAft>
              <a:spcPct val="35000"/>
            </a:spcAft>
            <a:buNone/>
          </a:pPr>
          <a:r>
            <a:rPr lang="en-US" sz="1100" kern="1200" dirty="0"/>
            <a:t>Because</a:t>
          </a:r>
        </a:p>
      </dsp:txBody>
      <dsp:txXfrm>
        <a:off x="3700517" y="1686352"/>
        <a:ext cx="936658" cy="581570"/>
      </dsp:txXfrm>
    </dsp:sp>
    <dsp:sp modelId="{F4833B75-D141-F64D-B277-77BAACBC2229}">
      <dsp:nvSpPr>
        <dsp:cNvPr id="0" name=""/>
        <dsp:cNvSpPr/>
      </dsp:nvSpPr>
      <dsp:spPr>
        <a:xfrm>
          <a:off x="601749" y="2466262"/>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E1BD9EF-B751-BE4E-B93A-DFF8BD6DB674}">
      <dsp:nvSpPr>
        <dsp:cNvPr id="0" name=""/>
        <dsp:cNvSpPr/>
      </dsp:nvSpPr>
      <dsp:spPr>
        <a:xfrm>
          <a:off x="709843" y="2568951"/>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1. Proposition </a:t>
          </a:r>
        </a:p>
      </dsp:txBody>
      <dsp:txXfrm>
        <a:off x="727936" y="2587044"/>
        <a:ext cx="936658" cy="581570"/>
      </dsp:txXfrm>
    </dsp:sp>
    <dsp:sp modelId="{2CE950B8-C20E-CA48-B4A6-5C4C70813369}">
      <dsp:nvSpPr>
        <dsp:cNvPr id="0" name=""/>
        <dsp:cNvSpPr/>
      </dsp:nvSpPr>
      <dsp:spPr>
        <a:xfrm>
          <a:off x="601749" y="3366954"/>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8F590E6-8CDE-874D-85D8-2CAC9F704DA8}">
      <dsp:nvSpPr>
        <dsp:cNvPr id="0" name=""/>
        <dsp:cNvSpPr/>
      </dsp:nvSpPr>
      <dsp:spPr>
        <a:xfrm>
          <a:off x="709843" y="3469643"/>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Why/</a:t>
          </a:r>
        </a:p>
        <a:p>
          <a:pPr marL="0" lvl="0" indent="0" algn="ctr" defTabSz="488950">
            <a:lnSpc>
              <a:spcPct val="90000"/>
            </a:lnSpc>
            <a:spcBef>
              <a:spcPct val="0"/>
            </a:spcBef>
            <a:spcAft>
              <a:spcPct val="35000"/>
            </a:spcAft>
            <a:buNone/>
          </a:pPr>
          <a:r>
            <a:rPr lang="en-US" sz="1100" kern="1200" dirty="0"/>
            <a:t>Because</a:t>
          </a:r>
        </a:p>
      </dsp:txBody>
      <dsp:txXfrm>
        <a:off x="727936" y="3487736"/>
        <a:ext cx="936658" cy="581570"/>
      </dsp:txXfrm>
    </dsp:sp>
    <dsp:sp modelId="{98685902-D212-FD45-AD49-67F10AC4ACF2}">
      <dsp:nvSpPr>
        <dsp:cNvPr id="0" name=""/>
        <dsp:cNvSpPr/>
      </dsp:nvSpPr>
      <dsp:spPr>
        <a:xfrm>
          <a:off x="7233" y="4267646"/>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4625C5E-76CD-6240-BD06-69768DC5E305}">
      <dsp:nvSpPr>
        <dsp:cNvPr id="0" name=""/>
        <dsp:cNvSpPr/>
      </dsp:nvSpPr>
      <dsp:spPr>
        <a:xfrm>
          <a:off x="115326" y="4370335"/>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1. Reason/Fact</a:t>
          </a:r>
        </a:p>
      </dsp:txBody>
      <dsp:txXfrm>
        <a:off x="133419" y="4388428"/>
        <a:ext cx="936658" cy="581570"/>
      </dsp:txXfrm>
    </dsp:sp>
    <dsp:sp modelId="{9A5F54C3-0205-F647-BFFC-EE8F33E9D19D}">
      <dsp:nvSpPr>
        <dsp:cNvPr id="0" name=""/>
        <dsp:cNvSpPr/>
      </dsp:nvSpPr>
      <dsp:spPr>
        <a:xfrm>
          <a:off x="1196265" y="4267646"/>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AF67AE8-06CE-A74C-BD09-4B265116BC7A}">
      <dsp:nvSpPr>
        <dsp:cNvPr id="0" name=""/>
        <dsp:cNvSpPr/>
      </dsp:nvSpPr>
      <dsp:spPr>
        <a:xfrm>
          <a:off x="1304359" y="4370335"/>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2. Reason/Fact</a:t>
          </a:r>
        </a:p>
      </dsp:txBody>
      <dsp:txXfrm>
        <a:off x="1322452" y="4388428"/>
        <a:ext cx="936658" cy="581570"/>
      </dsp:txXfrm>
    </dsp:sp>
    <dsp:sp modelId="{D6D19107-C9B3-AD47-B4DA-EEE1F8C6328F}">
      <dsp:nvSpPr>
        <dsp:cNvPr id="0" name=""/>
        <dsp:cNvSpPr/>
      </dsp:nvSpPr>
      <dsp:spPr>
        <a:xfrm>
          <a:off x="3574330" y="2466262"/>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6263E54-449A-B64E-873B-BA90FF0D150C}">
      <dsp:nvSpPr>
        <dsp:cNvPr id="0" name=""/>
        <dsp:cNvSpPr/>
      </dsp:nvSpPr>
      <dsp:spPr>
        <a:xfrm>
          <a:off x="3682424" y="2568951"/>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2. Proposition</a:t>
          </a:r>
        </a:p>
      </dsp:txBody>
      <dsp:txXfrm>
        <a:off x="3700517" y="2587044"/>
        <a:ext cx="936658" cy="581570"/>
      </dsp:txXfrm>
    </dsp:sp>
    <dsp:sp modelId="{678C11C8-17A0-BF45-B26F-AA920FE2CA78}">
      <dsp:nvSpPr>
        <dsp:cNvPr id="0" name=""/>
        <dsp:cNvSpPr/>
      </dsp:nvSpPr>
      <dsp:spPr>
        <a:xfrm>
          <a:off x="3574330" y="3366954"/>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716C676-9879-2641-A2AF-5D571A3623C6}">
      <dsp:nvSpPr>
        <dsp:cNvPr id="0" name=""/>
        <dsp:cNvSpPr/>
      </dsp:nvSpPr>
      <dsp:spPr>
        <a:xfrm>
          <a:off x="3682424" y="3469643"/>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Why/Because</a:t>
          </a:r>
        </a:p>
      </dsp:txBody>
      <dsp:txXfrm>
        <a:off x="3700517" y="3487736"/>
        <a:ext cx="936658" cy="581570"/>
      </dsp:txXfrm>
    </dsp:sp>
    <dsp:sp modelId="{FB80B3D0-27CF-8A48-BEDB-F29DF78AF868}">
      <dsp:nvSpPr>
        <dsp:cNvPr id="0" name=""/>
        <dsp:cNvSpPr/>
      </dsp:nvSpPr>
      <dsp:spPr>
        <a:xfrm>
          <a:off x="2385298" y="4267646"/>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2ED99AF-4E8D-D042-8F94-9A44A0CADCC7}">
      <dsp:nvSpPr>
        <dsp:cNvPr id="0" name=""/>
        <dsp:cNvSpPr/>
      </dsp:nvSpPr>
      <dsp:spPr>
        <a:xfrm>
          <a:off x="2493391" y="4370335"/>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1. Reason/Fact</a:t>
          </a:r>
        </a:p>
      </dsp:txBody>
      <dsp:txXfrm>
        <a:off x="2511484" y="4388428"/>
        <a:ext cx="936658" cy="581570"/>
      </dsp:txXfrm>
    </dsp:sp>
    <dsp:sp modelId="{568C2C94-4176-3D4E-9F91-4395BF574117}">
      <dsp:nvSpPr>
        <dsp:cNvPr id="0" name=""/>
        <dsp:cNvSpPr/>
      </dsp:nvSpPr>
      <dsp:spPr>
        <a:xfrm>
          <a:off x="3574330" y="4267646"/>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F823626-EB31-A746-B177-CE561D4C5DF2}">
      <dsp:nvSpPr>
        <dsp:cNvPr id="0" name=""/>
        <dsp:cNvSpPr/>
      </dsp:nvSpPr>
      <dsp:spPr>
        <a:xfrm>
          <a:off x="3682424" y="4370335"/>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2. Reason/Fact</a:t>
          </a:r>
        </a:p>
      </dsp:txBody>
      <dsp:txXfrm>
        <a:off x="3700517" y="4388428"/>
        <a:ext cx="936658" cy="581570"/>
      </dsp:txXfrm>
    </dsp:sp>
    <dsp:sp modelId="{09AB85C6-B3CA-4547-B251-1E9878ADD505}">
      <dsp:nvSpPr>
        <dsp:cNvPr id="0" name=""/>
        <dsp:cNvSpPr/>
      </dsp:nvSpPr>
      <dsp:spPr>
        <a:xfrm>
          <a:off x="4763363" y="4267646"/>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90DFD9B-8348-A64A-8592-63A30717FCB0}">
      <dsp:nvSpPr>
        <dsp:cNvPr id="0" name=""/>
        <dsp:cNvSpPr/>
      </dsp:nvSpPr>
      <dsp:spPr>
        <a:xfrm>
          <a:off x="4871457" y="4370335"/>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3. Reason/Fact</a:t>
          </a:r>
        </a:p>
      </dsp:txBody>
      <dsp:txXfrm>
        <a:off x="4889550" y="4388428"/>
        <a:ext cx="936658" cy="581570"/>
      </dsp:txXfrm>
    </dsp:sp>
    <dsp:sp modelId="{3879AD3F-FA79-4149-926A-34D3BB25BD02}">
      <dsp:nvSpPr>
        <dsp:cNvPr id="0" name=""/>
        <dsp:cNvSpPr/>
      </dsp:nvSpPr>
      <dsp:spPr>
        <a:xfrm>
          <a:off x="6546912" y="2466262"/>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F6CACC4-EAF5-2B4D-8741-0D8189C1347E}">
      <dsp:nvSpPr>
        <dsp:cNvPr id="0" name=""/>
        <dsp:cNvSpPr/>
      </dsp:nvSpPr>
      <dsp:spPr>
        <a:xfrm>
          <a:off x="6655005" y="2568951"/>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3. Proposition</a:t>
          </a:r>
        </a:p>
      </dsp:txBody>
      <dsp:txXfrm>
        <a:off x="6673098" y="2587044"/>
        <a:ext cx="936658" cy="581570"/>
      </dsp:txXfrm>
    </dsp:sp>
    <dsp:sp modelId="{B345588C-85E2-1348-B7E3-218FDC3A7B2A}">
      <dsp:nvSpPr>
        <dsp:cNvPr id="0" name=""/>
        <dsp:cNvSpPr/>
      </dsp:nvSpPr>
      <dsp:spPr>
        <a:xfrm>
          <a:off x="6546912" y="3366954"/>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F170B94-7FA8-2749-B4C9-51207394A7CB}">
      <dsp:nvSpPr>
        <dsp:cNvPr id="0" name=""/>
        <dsp:cNvSpPr/>
      </dsp:nvSpPr>
      <dsp:spPr>
        <a:xfrm>
          <a:off x="6655005" y="3469643"/>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Why/Because</a:t>
          </a:r>
        </a:p>
      </dsp:txBody>
      <dsp:txXfrm>
        <a:off x="6673098" y="3487736"/>
        <a:ext cx="936658" cy="581570"/>
      </dsp:txXfrm>
    </dsp:sp>
    <dsp:sp modelId="{744FB6CE-F64A-204E-B120-6F45C9B8A61A}">
      <dsp:nvSpPr>
        <dsp:cNvPr id="0" name=""/>
        <dsp:cNvSpPr/>
      </dsp:nvSpPr>
      <dsp:spPr>
        <a:xfrm>
          <a:off x="5952395" y="4267646"/>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8C3C12D-239F-0349-AA63-7DC83F901D3A}">
      <dsp:nvSpPr>
        <dsp:cNvPr id="0" name=""/>
        <dsp:cNvSpPr/>
      </dsp:nvSpPr>
      <dsp:spPr>
        <a:xfrm>
          <a:off x="6060489" y="4370335"/>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1. Reason/Fact</a:t>
          </a:r>
        </a:p>
      </dsp:txBody>
      <dsp:txXfrm>
        <a:off x="6078582" y="4388428"/>
        <a:ext cx="936658" cy="581570"/>
      </dsp:txXfrm>
    </dsp:sp>
    <dsp:sp modelId="{F27A039B-3359-AD45-9C1D-289BC7EFB31D}">
      <dsp:nvSpPr>
        <dsp:cNvPr id="0" name=""/>
        <dsp:cNvSpPr/>
      </dsp:nvSpPr>
      <dsp:spPr>
        <a:xfrm>
          <a:off x="7141428" y="4267646"/>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DF90DC0-91A6-724F-8783-145E0336069B}">
      <dsp:nvSpPr>
        <dsp:cNvPr id="0" name=""/>
        <dsp:cNvSpPr/>
      </dsp:nvSpPr>
      <dsp:spPr>
        <a:xfrm>
          <a:off x="7249522" y="4370335"/>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2. Reason/Fact</a:t>
          </a:r>
        </a:p>
      </dsp:txBody>
      <dsp:txXfrm>
        <a:off x="7267615" y="4388428"/>
        <a:ext cx="936658" cy="581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0651E-580A-6D4A-8EB0-F52E54B6395B}">
      <dsp:nvSpPr>
        <dsp:cNvPr id="0" name=""/>
        <dsp:cNvSpPr/>
      </dsp:nvSpPr>
      <dsp:spPr>
        <a:xfrm>
          <a:off x="7033334" y="3984710"/>
          <a:ext cx="594516" cy="282935"/>
        </a:xfrm>
        <a:custGeom>
          <a:avLst/>
          <a:gdLst/>
          <a:ahLst/>
          <a:cxnLst/>
          <a:rect l="0" t="0" r="0" b="0"/>
          <a:pathLst>
            <a:path>
              <a:moveTo>
                <a:pt x="0" y="0"/>
              </a:moveTo>
              <a:lnTo>
                <a:pt x="0" y="192812"/>
              </a:lnTo>
              <a:lnTo>
                <a:pt x="594516" y="192812"/>
              </a:lnTo>
              <a:lnTo>
                <a:pt x="594516"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8E5B016-03CF-B74A-8D09-5B1FFEE550B4}">
      <dsp:nvSpPr>
        <dsp:cNvPr id="0" name=""/>
        <dsp:cNvSpPr/>
      </dsp:nvSpPr>
      <dsp:spPr>
        <a:xfrm>
          <a:off x="6438818" y="3984710"/>
          <a:ext cx="594516" cy="282935"/>
        </a:xfrm>
        <a:custGeom>
          <a:avLst/>
          <a:gdLst/>
          <a:ahLst/>
          <a:cxnLst/>
          <a:rect l="0" t="0" r="0" b="0"/>
          <a:pathLst>
            <a:path>
              <a:moveTo>
                <a:pt x="594516" y="0"/>
              </a:moveTo>
              <a:lnTo>
                <a:pt x="594516" y="192812"/>
              </a:lnTo>
              <a:lnTo>
                <a:pt x="0" y="192812"/>
              </a:lnTo>
              <a:lnTo>
                <a:pt x="0"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C064D88-6028-2344-A790-95CB626E375A}">
      <dsp:nvSpPr>
        <dsp:cNvPr id="0" name=""/>
        <dsp:cNvSpPr/>
      </dsp:nvSpPr>
      <dsp:spPr>
        <a:xfrm>
          <a:off x="6987614" y="3084018"/>
          <a:ext cx="91440" cy="282935"/>
        </a:xfrm>
        <a:custGeom>
          <a:avLst/>
          <a:gdLst/>
          <a:ahLst/>
          <a:cxnLst/>
          <a:rect l="0" t="0" r="0" b="0"/>
          <a:pathLst>
            <a:path>
              <a:moveTo>
                <a:pt x="45720" y="0"/>
              </a:moveTo>
              <a:lnTo>
                <a:pt x="45720"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918E0DD-613A-7242-850D-E1A9C8AA1DFD}">
      <dsp:nvSpPr>
        <dsp:cNvPr id="0" name=""/>
        <dsp:cNvSpPr/>
      </dsp:nvSpPr>
      <dsp:spPr>
        <a:xfrm>
          <a:off x="4060753" y="2183326"/>
          <a:ext cx="2972581" cy="282935"/>
        </a:xfrm>
        <a:custGeom>
          <a:avLst/>
          <a:gdLst/>
          <a:ahLst/>
          <a:cxnLst/>
          <a:rect l="0" t="0" r="0" b="0"/>
          <a:pathLst>
            <a:path>
              <a:moveTo>
                <a:pt x="0" y="0"/>
              </a:moveTo>
              <a:lnTo>
                <a:pt x="0" y="192812"/>
              </a:lnTo>
              <a:lnTo>
                <a:pt x="2972581" y="192812"/>
              </a:lnTo>
              <a:lnTo>
                <a:pt x="2972581"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1BB0533-5339-994C-9A17-EEE25110381A}">
      <dsp:nvSpPr>
        <dsp:cNvPr id="0" name=""/>
        <dsp:cNvSpPr/>
      </dsp:nvSpPr>
      <dsp:spPr>
        <a:xfrm>
          <a:off x="4060753" y="3984710"/>
          <a:ext cx="1189032" cy="282935"/>
        </a:xfrm>
        <a:custGeom>
          <a:avLst/>
          <a:gdLst/>
          <a:ahLst/>
          <a:cxnLst/>
          <a:rect l="0" t="0" r="0" b="0"/>
          <a:pathLst>
            <a:path>
              <a:moveTo>
                <a:pt x="0" y="0"/>
              </a:moveTo>
              <a:lnTo>
                <a:pt x="0" y="192812"/>
              </a:lnTo>
              <a:lnTo>
                <a:pt x="1189032" y="192812"/>
              </a:lnTo>
              <a:lnTo>
                <a:pt x="1189032"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E43C23C-6785-9148-9902-906F24C3A419}">
      <dsp:nvSpPr>
        <dsp:cNvPr id="0" name=""/>
        <dsp:cNvSpPr/>
      </dsp:nvSpPr>
      <dsp:spPr>
        <a:xfrm>
          <a:off x="4015033" y="3984710"/>
          <a:ext cx="91440" cy="282935"/>
        </a:xfrm>
        <a:custGeom>
          <a:avLst/>
          <a:gdLst/>
          <a:ahLst/>
          <a:cxnLst/>
          <a:rect l="0" t="0" r="0" b="0"/>
          <a:pathLst>
            <a:path>
              <a:moveTo>
                <a:pt x="45720" y="0"/>
              </a:moveTo>
              <a:lnTo>
                <a:pt x="45720"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9915748-5985-2A4A-B491-C0352F4A34EE}">
      <dsp:nvSpPr>
        <dsp:cNvPr id="0" name=""/>
        <dsp:cNvSpPr/>
      </dsp:nvSpPr>
      <dsp:spPr>
        <a:xfrm>
          <a:off x="2871720" y="3984710"/>
          <a:ext cx="1189032" cy="282935"/>
        </a:xfrm>
        <a:custGeom>
          <a:avLst/>
          <a:gdLst/>
          <a:ahLst/>
          <a:cxnLst/>
          <a:rect l="0" t="0" r="0" b="0"/>
          <a:pathLst>
            <a:path>
              <a:moveTo>
                <a:pt x="1189032" y="0"/>
              </a:moveTo>
              <a:lnTo>
                <a:pt x="1189032" y="192812"/>
              </a:lnTo>
              <a:lnTo>
                <a:pt x="0" y="192812"/>
              </a:lnTo>
              <a:lnTo>
                <a:pt x="0"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F957336-B5FF-2246-A22E-CED1528AFBC7}">
      <dsp:nvSpPr>
        <dsp:cNvPr id="0" name=""/>
        <dsp:cNvSpPr/>
      </dsp:nvSpPr>
      <dsp:spPr>
        <a:xfrm>
          <a:off x="4015033" y="3084018"/>
          <a:ext cx="91440" cy="282935"/>
        </a:xfrm>
        <a:custGeom>
          <a:avLst/>
          <a:gdLst/>
          <a:ahLst/>
          <a:cxnLst/>
          <a:rect l="0" t="0" r="0" b="0"/>
          <a:pathLst>
            <a:path>
              <a:moveTo>
                <a:pt x="45720" y="0"/>
              </a:moveTo>
              <a:lnTo>
                <a:pt x="45720"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54E4382-0150-804A-8522-C52F4B6581BE}">
      <dsp:nvSpPr>
        <dsp:cNvPr id="0" name=""/>
        <dsp:cNvSpPr/>
      </dsp:nvSpPr>
      <dsp:spPr>
        <a:xfrm>
          <a:off x="4015033" y="2183326"/>
          <a:ext cx="91440" cy="282935"/>
        </a:xfrm>
        <a:custGeom>
          <a:avLst/>
          <a:gdLst/>
          <a:ahLst/>
          <a:cxnLst/>
          <a:rect l="0" t="0" r="0" b="0"/>
          <a:pathLst>
            <a:path>
              <a:moveTo>
                <a:pt x="45720" y="0"/>
              </a:moveTo>
              <a:lnTo>
                <a:pt x="45720"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3EE4C0E-48A2-F746-BA55-4F8E42BF5BBA}">
      <dsp:nvSpPr>
        <dsp:cNvPr id="0" name=""/>
        <dsp:cNvSpPr/>
      </dsp:nvSpPr>
      <dsp:spPr>
        <a:xfrm>
          <a:off x="1088171" y="3984710"/>
          <a:ext cx="594516" cy="282935"/>
        </a:xfrm>
        <a:custGeom>
          <a:avLst/>
          <a:gdLst/>
          <a:ahLst/>
          <a:cxnLst/>
          <a:rect l="0" t="0" r="0" b="0"/>
          <a:pathLst>
            <a:path>
              <a:moveTo>
                <a:pt x="0" y="0"/>
              </a:moveTo>
              <a:lnTo>
                <a:pt x="0" y="192812"/>
              </a:lnTo>
              <a:lnTo>
                <a:pt x="594516" y="192812"/>
              </a:lnTo>
              <a:lnTo>
                <a:pt x="594516"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5AC85A2-0F2B-F94B-8185-C41BD214F1D7}">
      <dsp:nvSpPr>
        <dsp:cNvPr id="0" name=""/>
        <dsp:cNvSpPr/>
      </dsp:nvSpPr>
      <dsp:spPr>
        <a:xfrm>
          <a:off x="493655" y="3984710"/>
          <a:ext cx="594516" cy="282935"/>
        </a:xfrm>
        <a:custGeom>
          <a:avLst/>
          <a:gdLst/>
          <a:ahLst/>
          <a:cxnLst/>
          <a:rect l="0" t="0" r="0" b="0"/>
          <a:pathLst>
            <a:path>
              <a:moveTo>
                <a:pt x="594516" y="0"/>
              </a:moveTo>
              <a:lnTo>
                <a:pt x="594516" y="192812"/>
              </a:lnTo>
              <a:lnTo>
                <a:pt x="0" y="192812"/>
              </a:lnTo>
              <a:lnTo>
                <a:pt x="0"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22F9A89-9EE9-4E47-95D7-CC61E7DA6CB7}">
      <dsp:nvSpPr>
        <dsp:cNvPr id="0" name=""/>
        <dsp:cNvSpPr/>
      </dsp:nvSpPr>
      <dsp:spPr>
        <a:xfrm>
          <a:off x="1042451" y="3084018"/>
          <a:ext cx="91440" cy="282935"/>
        </a:xfrm>
        <a:custGeom>
          <a:avLst/>
          <a:gdLst/>
          <a:ahLst/>
          <a:cxnLst/>
          <a:rect l="0" t="0" r="0" b="0"/>
          <a:pathLst>
            <a:path>
              <a:moveTo>
                <a:pt x="45720" y="0"/>
              </a:moveTo>
              <a:lnTo>
                <a:pt x="45720"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72DB999-EBE3-BE48-98A0-D26132C47FDC}">
      <dsp:nvSpPr>
        <dsp:cNvPr id="0" name=""/>
        <dsp:cNvSpPr/>
      </dsp:nvSpPr>
      <dsp:spPr>
        <a:xfrm>
          <a:off x="1088171" y="2183326"/>
          <a:ext cx="2972581" cy="282935"/>
        </a:xfrm>
        <a:custGeom>
          <a:avLst/>
          <a:gdLst/>
          <a:ahLst/>
          <a:cxnLst/>
          <a:rect l="0" t="0" r="0" b="0"/>
          <a:pathLst>
            <a:path>
              <a:moveTo>
                <a:pt x="2972581" y="0"/>
              </a:moveTo>
              <a:lnTo>
                <a:pt x="2972581" y="192812"/>
              </a:lnTo>
              <a:lnTo>
                <a:pt x="0" y="192812"/>
              </a:lnTo>
              <a:lnTo>
                <a:pt x="0" y="28293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D4F04BE-7DE6-6243-90CA-03942E323B72}">
      <dsp:nvSpPr>
        <dsp:cNvPr id="0" name=""/>
        <dsp:cNvSpPr/>
      </dsp:nvSpPr>
      <dsp:spPr>
        <a:xfrm>
          <a:off x="4015033" y="1282634"/>
          <a:ext cx="91440" cy="282935"/>
        </a:xfrm>
        <a:custGeom>
          <a:avLst/>
          <a:gdLst/>
          <a:ahLst/>
          <a:cxnLst/>
          <a:rect l="0" t="0" r="0" b="0"/>
          <a:pathLst>
            <a:path>
              <a:moveTo>
                <a:pt x="45720" y="0"/>
              </a:moveTo>
              <a:lnTo>
                <a:pt x="45720" y="28293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9628721-D9B8-BF43-9FE4-7F0DEDD5ADCB}">
      <dsp:nvSpPr>
        <dsp:cNvPr id="0" name=""/>
        <dsp:cNvSpPr/>
      </dsp:nvSpPr>
      <dsp:spPr>
        <a:xfrm>
          <a:off x="3574330" y="664877"/>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F4D229E-0715-A34C-9E5B-D2A0D8FA0C1D}">
      <dsp:nvSpPr>
        <dsp:cNvPr id="0" name=""/>
        <dsp:cNvSpPr/>
      </dsp:nvSpPr>
      <dsp:spPr>
        <a:xfrm>
          <a:off x="3682424" y="767567"/>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Final Position</a:t>
          </a:r>
        </a:p>
      </dsp:txBody>
      <dsp:txXfrm>
        <a:off x="3700517" y="785660"/>
        <a:ext cx="936658" cy="581570"/>
      </dsp:txXfrm>
    </dsp:sp>
    <dsp:sp modelId="{1D80BF42-3E1F-C148-8B2E-ED62FA06EC2C}">
      <dsp:nvSpPr>
        <dsp:cNvPr id="0" name=""/>
        <dsp:cNvSpPr/>
      </dsp:nvSpPr>
      <dsp:spPr>
        <a:xfrm>
          <a:off x="3574330" y="1565570"/>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D7A94CF-82DC-7F4B-B566-9F3745FB5C89}">
      <dsp:nvSpPr>
        <dsp:cNvPr id="0" name=""/>
        <dsp:cNvSpPr/>
      </dsp:nvSpPr>
      <dsp:spPr>
        <a:xfrm>
          <a:off x="3682424" y="1668259"/>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Why</a:t>
          </a:r>
        </a:p>
        <a:p>
          <a:pPr marL="0" lvl="0" indent="0" algn="ctr" defTabSz="488950">
            <a:lnSpc>
              <a:spcPct val="90000"/>
            </a:lnSpc>
            <a:spcBef>
              <a:spcPct val="0"/>
            </a:spcBef>
            <a:spcAft>
              <a:spcPct val="35000"/>
            </a:spcAft>
            <a:buNone/>
          </a:pPr>
          <a:r>
            <a:rPr lang="en-US" sz="1100" kern="1200" dirty="0"/>
            <a:t>Because</a:t>
          </a:r>
        </a:p>
      </dsp:txBody>
      <dsp:txXfrm>
        <a:off x="3700517" y="1686352"/>
        <a:ext cx="936658" cy="581570"/>
      </dsp:txXfrm>
    </dsp:sp>
    <dsp:sp modelId="{F4833B75-D141-F64D-B277-77BAACBC2229}">
      <dsp:nvSpPr>
        <dsp:cNvPr id="0" name=""/>
        <dsp:cNvSpPr/>
      </dsp:nvSpPr>
      <dsp:spPr>
        <a:xfrm>
          <a:off x="601749" y="2466262"/>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E1BD9EF-B751-BE4E-B93A-DFF8BD6DB674}">
      <dsp:nvSpPr>
        <dsp:cNvPr id="0" name=""/>
        <dsp:cNvSpPr/>
      </dsp:nvSpPr>
      <dsp:spPr>
        <a:xfrm>
          <a:off x="709843" y="2568951"/>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Proposition </a:t>
          </a:r>
        </a:p>
      </dsp:txBody>
      <dsp:txXfrm>
        <a:off x="727936" y="2587044"/>
        <a:ext cx="936658" cy="581570"/>
      </dsp:txXfrm>
    </dsp:sp>
    <dsp:sp modelId="{2CE950B8-C20E-CA48-B4A6-5C4C70813369}">
      <dsp:nvSpPr>
        <dsp:cNvPr id="0" name=""/>
        <dsp:cNvSpPr/>
      </dsp:nvSpPr>
      <dsp:spPr>
        <a:xfrm>
          <a:off x="601749" y="3366954"/>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8F590E6-8CDE-874D-85D8-2CAC9F704DA8}">
      <dsp:nvSpPr>
        <dsp:cNvPr id="0" name=""/>
        <dsp:cNvSpPr/>
      </dsp:nvSpPr>
      <dsp:spPr>
        <a:xfrm>
          <a:off x="709843" y="3469643"/>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Why/</a:t>
          </a:r>
        </a:p>
        <a:p>
          <a:pPr marL="0" lvl="0" indent="0" algn="ctr" defTabSz="488950">
            <a:lnSpc>
              <a:spcPct val="90000"/>
            </a:lnSpc>
            <a:spcBef>
              <a:spcPct val="0"/>
            </a:spcBef>
            <a:spcAft>
              <a:spcPct val="35000"/>
            </a:spcAft>
            <a:buNone/>
          </a:pPr>
          <a:r>
            <a:rPr lang="en-US" sz="1100" kern="1200" dirty="0"/>
            <a:t>Because</a:t>
          </a:r>
        </a:p>
      </dsp:txBody>
      <dsp:txXfrm>
        <a:off x="727936" y="3487736"/>
        <a:ext cx="936658" cy="581570"/>
      </dsp:txXfrm>
    </dsp:sp>
    <dsp:sp modelId="{98685902-D212-FD45-AD49-67F10AC4ACF2}">
      <dsp:nvSpPr>
        <dsp:cNvPr id="0" name=""/>
        <dsp:cNvSpPr/>
      </dsp:nvSpPr>
      <dsp:spPr>
        <a:xfrm>
          <a:off x="7233" y="4267646"/>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4625C5E-76CD-6240-BD06-69768DC5E305}">
      <dsp:nvSpPr>
        <dsp:cNvPr id="0" name=""/>
        <dsp:cNvSpPr/>
      </dsp:nvSpPr>
      <dsp:spPr>
        <a:xfrm>
          <a:off x="115326" y="4370335"/>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Reason/Fact</a:t>
          </a:r>
        </a:p>
      </dsp:txBody>
      <dsp:txXfrm>
        <a:off x="133419" y="4388428"/>
        <a:ext cx="936658" cy="581570"/>
      </dsp:txXfrm>
    </dsp:sp>
    <dsp:sp modelId="{9A5F54C3-0205-F647-BFFC-EE8F33E9D19D}">
      <dsp:nvSpPr>
        <dsp:cNvPr id="0" name=""/>
        <dsp:cNvSpPr/>
      </dsp:nvSpPr>
      <dsp:spPr>
        <a:xfrm>
          <a:off x="1196265" y="4267646"/>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AF67AE8-06CE-A74C-BD09-4B265116BC7A}">
      <dsp:nvSpPr>
        <dsp:cNvPr id="0" name=""/>
        <dsp:cNvSpPr/>
      </dsp:nvSpPr>
      <dsp:spPr>
        <a:xfrm>
          <a:off x="1304359" y="4370335"/>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Reason/Fact</a:t>
          </a:r>
        </a:p>
      </dsp:txBody>
      <dsp:txXfrm>
        <a:off x="1322452" y="4388428"/>
        <a:ext cx="936658" cy="581570"/>
      </dsp:txXfrm>
    </dsp:sp>
    <dsp:sp modelId="{D6D19107-C9B3-AD47-B4DA-EEE1F8C6328F}">
      <dsp:nvSpPr>
        <dsp:cNvPr id="0" name=""/>
        <dsp:cNvSpPr/>
      </dsp:nvSpPr>
      <dsp:spPr>
        <a:xfrm>
          <a:off x="3574330" y="2466262"/>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6263E54-449A-B64E-873B-BA90FF0D150C}">
      <dsp:nvSpPr>
        <dsp:cNvPr id="0" name=""/>
        <dsp:cNvSpPr/>
      </dsp:nvSpPr>
      <dsp:spPr>
        <a:xfrm>
          <a:off x="3682424" y="2568951"/>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Proposition</a:t>
          </a:r>
        </a:p>
      </dsp:txBody>
      <dsp:txXfrm>
        <a:off x="3700517" y="2587044"/>
        <a:ext cx="936658" cy="581570"/>
      </dsp:txXfrm>
    </dsp:sp>
    <dsp:sp modelId="{678C11C8-17A0-BF45-B26F-AA920FE2CA78}">
      <dsp:nvSpPr>
        <dsp:cNvPr id="0" name=""/>
        <dsp:cNvSpPr/>
      </dsp:nvSpPr>
      <dsp:spPr>
        <a:xfrm>
          <a:off x="3574330" y="3366954"/>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716C676-9879-2641-A2AF-5D571A3623C6}">
      <dsp:nvSpPr>
        <dsp:cNvPr id="0" name=""/>
        <dsp:cNvSpPr/>
      </dsp:nvSpPr>
      <dsp:spPr>
        <a:xfrm>
          <a:off x="3682424" y="3469643"/>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Why/Because</a:t>
          </a:r>
        </a:p>
      </dsp:txBody>
      <dsp:txXfrm>
        <a:off x="3700517" y="3487736"/>
        <a:ext cx="936658" cy="581570"/>
      </dsp:txXfrm>
    </dsp:sp>
    <dsp:sp modelId="{FB80B3D0-27CF-8A48-BEDB-F29DF78AF868}">
      <dsp:nvSpPr>
        <dsp:cNvPr id="0" name=""/>
        <dsp:cNvSpPr/>
      </dsp:nvSpPr>
      <dsp:spPr>
        <a:xfrm>
          <a:off x="2385298" y="4267646"/>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2ED99AF-4E8D-D042-8F94-9A44A0CADCC7}">
      <dsp:nvSpPr>
        <dsp:cNvPr id="0" name=""/>
        <dsp:cNvSpPr/>
      </dsp:nvSpPr>
      <dsp:spPr>
        <a:xfrm>
          <a:off x="2493391" y="4370335"/>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Reason/Fact</a:t>
          </a:r>
        </a:p>
      </dsp:txBody>
      <dsp:txXfrm>
        <a:off x="2511484" y="4388428"/>
        <a:ext cx="936658" cy="581570"/>
      </dsp:txXfrm>
    </dsp:sp>
    <dsp:sp modelId="{568C2C94-4176-3D4E-9F91-4395BF574117}">
      <dsp:nvSpPr>
        <dsp:cNvPr id="0" name=""/>
        <dsp:cNvSpPr/>
      </dsp:nvSpPr>
      <dsp:spPr>
        <a:xfrm>
          <a:off x="3574330" y="4267646"/>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F823626-EB31-A746-B177-CE561D4C5DF2}">
      <dsp:nvSpPr>
        <dsp:cNvPr id="0" name=""/>
        <dsp:cNvSpPr/>
      </dsp:nvSpPr>
      <dsp:spPr>
        <a:xfrm>
          <a:off x="3682424" y="4370335"/>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Reason/Fact</a:t>
          </a:r>
        </a:p>
      </dsp:txBody>
      <dsp:txXfrm>
        <a:off x="3700517" y="4388428"/>
        <a:ext cx="936658" cy="581570"/>
      </dsp:txXfrm>
    </dsp:sp>
    <dsp:sp modelId="{09AB85C6-B3CA-4547-B251-1E9878ADD505}">
      <dsp:nvSpPr>
        <dsp:cNvPr id="0" name=""/>
        <dsp:cNvSpPr/>
      </dsp:nvSpPr>
      <dsp:spPr>
        <a:xfrm>
          <a:off x="4763363" y="4267646"/>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90DFD9B-8348-A64A-8592-63A30717FCB0}">
      <dsp:nvSpPr>
        <dsp:cNvPr id="0" name=""/>
        <dsp:cNvSpPr/>
      </dsp:nvSpPr>
      <dsp:spPr>
        <a:xfrm>
          <a:off x="4871457" y="4370335"/>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Reason/Fact</a:t>
          </a:r>
        </a:p>
      </dsp:txBody>
      <dsp:txXfrm>
        <a:off x="4889550" y="4388428"/>
        <a:ext cx="936658" cy="581570"/>
      </dsp:txXfrm>
    </dsp:sp>
    <dsp:sp modelId="{3879AD3F-FA79-4149-926A-34D3BB25BD02}">
      <dsp:nvSpPr>
        <dsp:cNvPr id="0" name=""/>
        <dsp:cNvSpPr/>
      </dsp:nvSpPr>
      <dsp:spPr>
        <a:xfrm>
          <a:off x="6546912" y="2466262"/>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F6CACC4-EAF5-2B4D-8741-0D8189C1347E}">
      <dsp:nvSpPr>
        <dsp:cNvPr id="0" name=""/>
        <dsp:cNvSpPr/>
      </dsp:nvSpPr>
      <dsp:spPr>
        <a:xfrm>
          <a:off x="6655005" y="2568951"/>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Proposition</a:t>
          </a:r>
        </a:p>
      </dsp:txBody>
      <dsp:txXfrm>
        <a:off x="6673098" y="2587044"/>
        <a:ext cx="936658" cy="581570"/>
      </dsp:txXfrm>
    </dsp:sp>
    <dsp:sp modelId="{B345588C-85E2-1348-B7E3-218FDC3A7B2A}">
      <dsp:nvSpPr>
        <dsp:cNvPr id="0" name=""/>
        <dsp:cNvSpPr/>
      </dsp:nvSpPr>
      <dsp:spPr>
        <a:xfrm>
          <a:off x="6546912" y="3366954"/>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F170B94-7FA8-2749-B4C9-51207394A7CB}">
      <dsp:nvSpPr>
        <dsp:cNvPr id="0" name=""/>
        <dsp:cNvSpPr/>
      </dsp:nvSpPr>
      <dsp:spPr>
        <a:xfrm>
          <a:off x="6655005" y="3469643"/>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Why/Because</a:t>
          </a:r>
        </a:p>
      </dsp:txBody>
      <dsp:txXfrm>
        <a:off x="6673098" y="3487736"/>
        <a:ext cx="936658" cy="581570"/>
      </dsp:txXfrm>
    </dsp:sp>
    <dsp:sp modelId="{744FB6CE-F64A-204E-B120-6F45C9B8A61A}">
      <dsp:nvSpPr>
        <dsp:cNvPr id="0" name=""/>
        <dsp:cNvSpPr/>
      </dsp:nvSpPr>
      <dsp:spPr>
        <a:xfrm>
          <a:off x="5952395" y="4267646"/>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8C3C12D-239F-0349-AA63-7DC83F901D3A}">
      <dsp:nvSpPr>
        <dsp:cNvPr id="0" name=""/>
        <dsp:cNvSpPr/>
      </dsp:nvSpPr>
      <dsp:spPr>
        <a:xfrm>
          <a:off x="6060489" y="4370335"/>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Reason/Fact</a:t>
          </a:r>
        </a:p>
      </dsp:txBody>
      <dsp:txXfrm>
        <a:off x="6078582" y="4388428"/>
        <a:ext cx="936658" cy="581570"/>
      </dsp:txXfrm>
    </dsp:sp>
    <dsp:sp modelId="{F27A039B-3359-AD45-9C1D-289BC7EFB31D}">
      <dsp:nvSpPr>
        <dsp:cNvPr id="0" name=""/>
        <dsp:cNvSpPr/>
      </dsp:nvSpPr>
      <dsp:spPr>
        <a:xfrm>
          <a:off x="7141428" y="4267646"/>
          <a:ext cx="972844" cy="61775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DF90DC0-91A6-724F-8783-145E0336069B}">
      <dsp:nvSpPr>
        <dsp:cNvPr id="0" name=""/>
        <dsp:cNvSpPr/>
      </dsp:nvSpPr>
      <dsp:spPr>
        <a:xfrm>
          <a:off x="7249522" y="4370335"/>
          <a:ext cx="972844" cy="61775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Reason/Fact</a:t>
          </a:r>
        </a:p>
      </dsp:txBody>
      <dsp:txXfrm>
        <a:off x="7267615" y="4388428"/>
        <a:ext cx="936658" cy="5815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8BA68-9B2F-9940-B59E-002CE2ACAC76}">
      <dsp:nvSpPr>
        <dsp:cNvPr id="0" name=""/>
        <dsp:cNvSpPr/>
      </dsp:nvSpPr>
      <dsp:spPr>
        <a:xfrm>
          <a:off x="3364992" y="1195"/>
          <a:ext cx="3785616" cy="6958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AU" sz="1900" b="0" i="0" kern="1200"/>
            <a:t>Has the witness hurt my case?</a:t>
          </a:r>
          <a:endParaRPr lang="en-US" sz="1900" kern="1200"/>
        </a:p>
      </dsp:txBody>
      <dsp:txXfrm>
        <a:off x="3398960" y="35163"/>
        <a:ext cx="3717680" cy="627895"/>
      </dsp:txXfrm>
    </dsp:sp>
    <dsp:sp modelId="{22BA798F-A6ED-CB4B-B899-4EBB8A3C75A0}">
      <dsp:nvSpPr>
        <dsp:cNvPr id="0" name=""/>
        <dsp:cNvSpPr/>
      </dsp:nvSpPr>
      <dsp:spPr>
        <a:xfrm>
          <a:off x="3364992" y="731818"/>
          <a:ext cx="3785616" cy="6958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AU" sz="1900" b="0" i="0" kern="1200"/>
            <a:t>Is the witness important?</a:t>
          </a:r>
          <a:endParaRPr lang="en-US" sz="1900" kern="1200"/>
        </a:p>
      </dsp:txBody>
      <dsp:txXfrm>
        <a:off x="3398960" y="765786"/>
        <a:ext cx="3717680" cy="627895"/>
      </dsp:txXfrm>
    </dsp:sp>
    <dsp:sp modelId="{A6F6924F-8CFA-8C49-A21D-58A021DA700F}">
      <dsp:nvSpPr>
        <dsp:cNvPr id="0" name=""/>
        <dsp:cNvSpPr/>
      </dsp:nvSpPr>
      <dsp:spPr>
        <a:xfrm>
          <a:off x="3364992" y="1462441"/>
          <a:ext cx="3785616" cy="6958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AU" sz="1900" b="0" i="0" kern="1200"/>
            <a:t>Was the witness’s testimony credible?</a:t>
          </a:r>
          <a:endParaRPr lang="en-US" sz="1900" kern="1200"/>
        </a:p>
      </dsp:txBody>
      <dsp:txXfrm>
        <a:off x="3398960" y="1496409"/>
        <a:ext cx="3717680" cy="627895"/>
      </dsp:txXfrm>
    </dsp:sp>
    <dsp:sp modelId="{D02BB470-B8A6-CD45-8699-0973EC5A25ED}">
      <dsp:nvSpPr>
        <dsp:cNvPr id="0" name=""/>
        <dsp:cNvSpPr/>
      </dsp:nvSpPr>
      <dsp:spPr>
        <a:xfrm>
          <a:off x="3364992" y="2193064"/>
          <a:ext cx="3785616" cy="6958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AU" sz="1900" b="0" i="0" kern="1200"/>
            <a:t>Did the witness give less than expected?</a:t>
          </a:r>
          <a:endParaRPr lang="en-US" sz="1900" kern="1200"/>
        </a:p>
      </dsp:txBody>
      <dsp:txXfrm>
        <a:off x="3398960" y="2227032"/>
        <a:ext cx="3717680" cy="627895"/>
      </dsp:txXfrm>
    </dsp:sp>
    <dsp:sp modelId="{6BDCAF88-9331-5845-8AB8-912314654EB2}">
      <dsp:nvSpPr>
        <dsp:cNvPr id="0" name=""/>
        <dsp:cNvSpPr/>
      </dsp:nvSpPr>
      <dsp:spPr>
        <a:xfrm>
          <a:off x="3364992" y="2923688"/>
          <a:ext cx="3785616" cy="6958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AU" sz="1900" b="0" i="0" kern="1200"/>
            <a:t>What are my realistic expectations on cross-examination?</a:t>
          </a:r>
          <a:endParaRPr lang="en-US" sz="1900" kern="1200"/>
        </a:p>
      </dsp:txBody>
      <dsp:txXfrm>
        <a:off x="3398960" y="2957656"/>
        <a:ext cx="3717680" cy="627895"/>
      </dsp:txXfrm>
    </dsp:sp>
    <dsp:sp modelId="{F57EB766-8332-1147-A54A-E60A61DD0E02}">
      <dsp:nvSpPr>
        <dsp:cNvPr id="0" name=""/>
        <dsp:cNvSpPr/>
      </dsp:nvSpPr>
      <dsp:spPr>
        <a:xfrm>
          <a:off x="3364992" y="3654311"/>
          <a:ext cx="3785616" cy="695831"/>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AU" sz="1900" b="0" i="0" kern="1200"/>
            <a:t>What risks do I need to take?</a:t>
          </a:r>
          <a:endParaRPr lang="en-US" sz="1900" kern="1200"/>
        </a:p>
      </dsp:txBody>
      <dsp:txXfrm>
        <a:off x="3398960" y="3688279"/>
        <a:ext cx="3717680" cy="6278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83F8D-6C80-D644-98E0-98A28D48F0D5}">
      <dsp:nvSpPr>
        <dsp:cNvPr id="0" name=""/>
        <dsp:cNvSpPr/>
      </dsp:nvSpPr>
      <dsp:spPr>
        <a:xfrm>
          <a:off x="9749" y="1517160"/>
          <a:ext cx="1317017" cy="13170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1. Fact</a:t>
          </a:r>
        </a:p>
      </dsp:txBody>
      <dsp:txXfrm>
        <a:off x="202622" y="1710033"/>
        <a:ext cx="931271" cy="931271"/>
      </dsp:txXfrm>
    </dsp:sp>
    <dsp:sp modelId="{F41F6186-13F7-E341-96D4-19A86928B5FF}">
      <dsp:nvSpPr>
        <dsp:cNvPr id="0" name=""/>
        <dsp:cNvSpPr/>
      </dsp:nvSpPr>
      <dsp:spPr>
        <a:xfrm>
          <a:off x="1433708" y="1793733"/>
          <a:ext cx="763870" cy="76387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1534959" y="2085837"/>
        <a:ext cx="561368" cy="179662"/>
      </dsp:txXfrm>
    </dsp:sp>
    <dsp:sp modelId="{3EA4737B-B619-3148-A982-2D39E19BA193}">
      <dsp:nvSpPr>
        <dsp:cNvPr id="0" name=""/>
        <dsp:cNvSpPr/>
      </dsp:nvSpPr>
      <dsp:spPr>
        <a:xfrm>
          <a:off x="2304520" y="1517160"/>
          <a:ext cx="1317017" cy="13170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2. Fact</a:t>
          </a:r>
        </a:p>
      </dsp:txBody>
      <dsp:txXfrm>
        <a:off x="2497393" y="1710033"/>
        <a:ext cx="931271" cy="931271"/>
      </dsp:txXfrm>
    </dsp:sp>
    <dsp:sp modelId="{781AAEFF-B17D-2B41-A49F-3BB6259866B0}">
      <dsp:nvSpPr>
        <dsp:cNvPr id="0" name=""/>
        <dsp:cNvSpPr/>
      </dsp:nvSpPr>
      <dsp:spPr>
        <a:xfrm>
          <a:off x="3728479" y="1793733"/>
          <a:ext cx="763870" cy="76387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829730" y="2085837"/>
        <a:ext cx="561368" cy="179662"/>
      </dsp:txXfrm>
    </dsp:sp>
    <dsp:sp modelId="{D61D3DE7-716D-4446-BBDE-EF818DA0B085}">
      <dsp:nvSpPr>
        <dsp:cNvPr id="0" name=""/>
        <dsp:cNvSpPr/>
      </dsp:nvSpPr>
      <dsp:spPr>
        <a:xfrm>
          <a:off x="4599291" y="1517160"/>
          <a:ext cx="1317017" cy="13170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3. Fact</a:t>
          </a:r>
        </a:p>
      </dsp:txBody>
      <dsp:txXfrm>
        <a:off x="4792164" y="1710033"/>
        <a:ext cx="931271" cy="931271"/>
      </dsp:txXfrm>
    </dsp:sp>
    <dsp:sp modelId="{015FAF51-BA17-6546-8398-001635FE5739}">
      <dsp:nvSpPr>
        <dsp:cNvPr id="0" name=""/>
        <dsp:cNvSpPr/>
      </dsp:nvSpPr>
      <dsp:spPr>
        <a:xfrm>
          <a:off x="6023250" y="1793733"/>
          <a:ext cx="763870" cy="76387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6124501" y="2085837"/>
        <a:ext cx="561368" cy="179662"/>
      </dsp:txXfrm>
    </dsp:sp>
    <dsp:sp modelId="{549FF39A-17B8-7F4E-9660-75138AF4BD94}">
      <dsp:nvSpPr>
        <dsp:cNvPr id="0" name=""/>
        <dsp:cNvSpPr/>
      </dsp:nvSpPr>
      <dsp:spPr>
        <a:xfrm>
          <a:off x="6894062" y="1517160"/>
          <a:ext cx="1317017" cy="13170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4. Fact</a:t>
          </a:r>
        </a:p>
      </dsp:txBody>
      <dsp:txXfrm>
        <a:off x="7086935" y="1710033"/>
        <a:ext cx="931271" cy="931271"/>
      </dsp:txXfrm>
    </dsp:sp>
    <dsp:sp modelId="{5D16B6DD-3114-294D-9F4D-5AC73AC16A73}">
      <dsp:nvSpPr>
        <dsp:cNvPr id="0" name=""/>
        <dsp:cNvSpPr/>
      </dsp:nvSpPr>
      <dsp:spPr>
        <a:xfrm>
          <a:off x="8318021" y="1793733"/>
          <a:ext cx="763870" cy="76387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8419272" y="1951090"/>
        <a:ext cx="561368" cy="449156"/>
      </dsp:txXfrm>
    </dsp:sp>
    <dsp:sp modelId="{21806886-EA72-A24A-B84D-A62D0E41E04D}">
      <dsp:nvSpPr>
        <dsp:cNvPr id="0" name=""/>
        <dsp:cNvSpPr/>
      </dsp:nvSpPr>
      <dsp:spPr>
        <a:xfrm>
          <a:off x="9188833" y="1517160"/>
          <a:ext cx="1317017" cy="13170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PROPOSITION</a:t>
          </a:r>
        </a:p>
      </dsp:txBody>
      <dsp:txXfrm>
        <a:off x="9381706" y="1710033"/>
        <a:ext cx="931271" cy="9312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97CAC-D6D4-6945-B8C8-88ED3BED5F96}">
      <dsp:nvSpPr>
        <dsp:cNvPr id="0" name=""/>
        <dsp:cNvSpPr/>
      </dsp:nvSpPr>
      <dsp:spPr>
        <a:xfrm>
          <a:off x="3201"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E829D9-0B58-D64A-B6AD-FF7F3B6E3814}">
      <dsp:nvSpPr>
        <dsp:cNvPr id="0" name=""/>
        <dsp:cNvSpPr/>
      </dsp:nvSpPr>
      <dsp:spPr>
        <a:xfrm>
          <a:off x="257188"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Single propositions </a:t>
          </a:r>
        </a:p>
      </dsp:txBody>
      <dsp:txXfrm>
        <a:off x="299702" y="1282093"/>
        <a:ext cx="2200851" cy="1366505"/>
      </dsp:txXfrm>
    </dsp:sp>
    <dsp:sp modelId="{4466A9E9-DEA3-5447-9946-C9E3DFBEF74E}">
      <dsp:nvSpPr>
        <dsp:cNvPr id="0" name=""/>
        <dsp:cNvSpPr/>
      </dsp:nvSpPr>
      <dsp:spPr>
        <a:xfrm>
          <a:off x="2797054"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D9AC48-0A3B-C047-AE05-25182A4B861A}">
      <dsp:nvSpPr>
        <dsp:cNvPr id="0" name=""/>
        <dsp:cNvSpPr/>
      </dsp:nvSpPr>
      <dsp:spPr>
        <a:xfrm>
          <a:off x="3051041"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No tag ons </a:t>
          </a:r>
        </a:p>
      </dsp:txBody>
      <dsp:txXfrm>
        <a:off x="3093555" y="1282093"/>
        <a:ext cx="2200851" cy="1366505"/>
      </dsp:txXfrm>
    </dsp:sp>
    <dsp:sp modelId="{90230C50-F192-2644-8C2E-4298B755B271}">
      <dsp:nvSpPr>
        <dsp:cNvPr id="0" name=""/>
        <dsp:cNvSpPr/>
      </dsp:nvSpPr>
      <dsp:spPr>
        <a:xfrm>
          <a:off x="5590907"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715268-6373-DA49-B147-E1EED8DB1AEE}">
      <dsp:nvSpPr>
        <dsp:cNvPr id="0" name=""/>
        <dsp:cNvSpPr/>
      </dsp:nvSpPr>
      <dsp:spPr>
        <a:xfrm>
          <a:off x="5844894"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Control the pace </a:t>
          </a:r>
        </a:p>
      </dsp:txBody>
      <dsp:txXfrm>
        <a:off x="5887408" y="1282093"/>
        <a:ext cx="2200851" cy="1366505"/>
      </dsp:txXfrm>
    </dsp:sp>
    <dsp:sp modelId="{4F7462C7-03E5-9C40-BE0C-E790700769C5}">
      <dsp:nvSpPr>
        <dsp:cNvPr id="0" name=""/>
        <dsp:cNvSpPr/>
      </dsp:nvSpPr>
      <dsp:spPr>
        <a:xfrm>
          <a:off x="8384760"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324B91-50D2-054A-B455-487DFDC65FB1}">
      <dsp:nvSpPr>
        <dsp:cNvPr id="0" name=""/>
        <dsp:cNvSpPr/>
      </dsp:nvSpPr>
      <dsp:spPr>
        <a:xfrm>
          <a:off x="8638747"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Conversational and easy </a:t>
          </a:r>
        </a:p>
      </dsp:txBody>
      <dsp:txXfrm>
        <a:off x="8681261" y="1282093"/>
        <a:ext cx="2200851" cy="13665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7F653-0821-BA4E-9901-A664627BDED6}">
      <dsp:nvSpPr>
        <dsp:cNvPr id="0" name=""/>
        <dsp:cNvSpPr/>
      </dsp:nvSpPr>
      <dsp:spPr>
        <a:xfrm>
          <a:off x="3201"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066BE6-E2D7-ED49-B5DF-F801A9CDC75D}">
      <dsp:nvSpPr>
        <dsp:cNvPr id="0" name=""/>
        <dsp:cNvSpPr/>
      </dsp:nvSpPr>
      <dsp:spPr>
        <a:xfrm>
          <a:off x="257188"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err="1">
              <a:latin typeface="STXingkai" panose="02010800040101010101" pitchFamily="2" charset="-122"/>
              <a:ea typeface="STXingkai" panose="02010800040101010101" pitchFamily="2" charset="-122"/>
            </a:rPr>
            <a:t>Approx</a:t>
          </a:r>
          <a:r>
            <a:rPr lang="en-US" sz="3000" kern="1200" dirty="0">
              <a:latin typeface="STXingkai" panose="02010800040101010101" pitchFamily="2" charset="-122"/>
              <a:ea typeface="STXingkai" panose="02010800040101010101" pitchFamily="2" charset="-122"/>
            </a:rPr>
            <a:t> 5ft 9inches </a:t>
          </a:r>
        </a:p>
      </dsp:txBody>
      <dsp:txXfrm>
        <a:off x="299702" y="1282093"/>
        <a:ext cx="2200851" cy="1366505"/>
      </dsp:txXfrm>
    </dsp:sp>
    <dsp:sp modelId="{695488FE-7A79-7E4C-8368-660F0D09B0C8}">
      <dsp:nvSpPr>
        <dsp:cNvPr id="0" name=""/>
        <dsp:cNvSpPr/>
      </dsp:nvSpPr>
      <dsp:spPr>
        <a:xfrm>
          <a:off x="2797054"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304CFD-5027-874C-B711-8A6950E4216E}">
      <dsp:nvSpPr>
        <dsp:cNvPr id="0" name=""/>
        <dsp:cNvSpPr/>
      </dsp:nvSpPr>
      <dsp:spPr>
        <a:xfrm>
          <a:off x="3051041"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STXingkai" panose="02010800040101010101" pitchFamily="2" charset="-122"/>
              <a:ea typeface="STXingkai" panose="02010800040101010101" pitchFamily="2" charset="-122"/>
            </a:rPr>
            <a:t>Blonde shoulder length hair</a:t>
          </a:r>
        </a:p>
      </dsp:txBody>
      <dsp:txXfrm>
        <a:off x="3093555" y="1282093"/>
        <a:ext cx="2200851" cy="1366505"/>
      </dsp:txXfrm>
    </dsp:sp>
    <dsp:sp modelId="{CC649E91-9D95-5140-806E-4707B89E2B32}">
      <dsp:nvSpPr>
        <dsp:cNvPr id="0" name=""/>
        <dsp:cNvSpPr/>
      </dsp:nvSpPr>
      <dsp:spPr>
        <a:xfrm>
          <a:off x="5590907"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AC5944-36E8-9642-A829-1120933EE98C}">
      <dsp:nvSpPr>
        <dsp:cNvPr id="0" name=""/>
        <dsp:cNvSpPr/>
      </dsp:nvSpPr>
      <dsp:spPr>
        <a:xfrm>
          <a:off x="5844894"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STXingkai" panose="02010800040101010101" pitchFamily="2" charset="-122"/>
              <a:ea typeface="STXingkai" panose="02010800040101010101" pitchFamily="2" charset="-122"/>
            </a:rPr>
            <a:t>Male</a:t>
          </a:r>
          <a:r>
            <a:rPr lang="en-US" sz="3000" kern="1200" dirty="0"/>
            <a:t> </a:t>
          </a:r>
        </a:p>
      </dsp:txBody>
      <dsp:txXfrm>
        <a:off x="5887408" y="1282093"/>
        <a:ext cx="2200851" cy="1366505"/>
      </dsp:txXfrm>
    </dsp:sp>
    <dsp:sp modelId="{85174A49-8547-6E4C-A043-1D4AAEF80BBE}">
      <dsp:nvSpPr>
        <dsp:cNvPr id="0" name=""/>
        <dsp:cNvSpPr/>
      </dsp:nvSpPr>
      <dsp:spPr>
        <a:xfrm>
          <a:off x="8384760"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715877-E9CE-9D4C-B4CB-9DB49BCDEABF}">
      <dsp:nvSpPr>
        <dsp:cNvPr id="0" name=""/>
        <dsp:cNvSpPr/>
      </dsp:nvSpPr>
      <dsp:spPr>
        <a:xfrm>
          <a:off x="8638747"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STXingkai" panose="02010800040101010101" pitchFamily="2" charset="-122"/>
              <a:ea typeface="STXingkai" panose="02010800040101010101" pitchFamily="2" charset="-122"/>
              <a:cs typeface="Brush Script MT" panose="03060802040406070304" pitchFamily="66" charset="-122"/>
            </a:rPr>
            <a:t>Wearing a blue suit  </a:t>
          </a:r>
        </a:p>
      </dsp:txBody>
      <dsp:txXfrm>
        <a:off x="8681261" y="1282093"/>
        <a:ext cx="2200851" cy="13665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871CD-9A1B-174C-B7CF-C853CA048009}">
      <dsp:nvSpPr>
        <dsp:cNvPr id="0" name=""/>
        <dsp:cNvSpPr/>
      </dsp:nvSpPr>
      <dsp:spPr>
        <a:xfrm>
          <a:off x="930572" y="3032"/>
          <a:ext cx="2833338" cy="17000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To lay a foundation for a no case or a submission to the DPP </a:t>
          </a:r>
        </a:p>
      </dsp:txBody>
      <dsp:txXfrm>
        <a:off x="930572" y="3032"/>
        <a:ext cx="2833338" cy="1700003"/>
      </dsp:txXfrm>
    </dsp:sp>
    <dsp:sp modelId="{03E7D4DC-3A8D-2A48-B9C9-5ACE13F74F9C}">
      <dsp:nvSpPr>
        <dsp:cNvPr id="0" name=""/>
        <dsp:cNvSpPr/>
      </dsp:nvSpPr>
      <dsp:spPr>
        <a:xfrm>
          <a:off x="4047245" y="3032"/>
          <a:ext cx="2833338" cy="170000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To learn new information </a:t>
          </a:r>
        </a:p>
      </dsp:txBody>
      <dsp:txXfrm>
        <a:off x="4047245" y="3032"/>
        <a:ext cx="2833338" cy="1700003"/>
      </dsp:txXfrm>
    </dsp:sp>
    <dsp:sp modelId="{5BA47616-6599-0349-8968-9D4498D3204D}">
      <dsp:nvSpPr>
        <dsp:cNvPr id="0" name=""/>
        <dsp:cNvSpPr/>
      </dsp:nvSpPr>
      <dsp:spPr>
        <a:xfrm>
          <a:off x="7163917" y="3032"/>
          <a:ext cx="2833338" cy="170000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To lock a witness into certain answers </a:t>
          </a:r>
        </a:p>
      </dsp:txBody>
      <dsp:txXfrm>
        <a:off x="7163917" y="3032"/>
        <a:ext cx="2833338" cy="1700003"/>
      </dsp:txXfrm>
    </dsp:sp>
    <dsp:sp modelId="{8F36C205-E326-1544-A1CA-DB3EA1F5495D}">
      <dsp:nvSpPr>
        <dsp:cNvPr id="0" name=""/>
        <dsp:cNvSpPr/>
      </dsp:nvSpPr>
      <dsp:spPr>
        <a:xfrm>
          <a:off x="930572" y="1986369"/>
          <a:ext cx="2833338" cy="170000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To try a line of defence in advance of trial </a:t>
          </a:r>
        </a:p>
      </dsp:txBody>
      <dsp:txXfrm>
        <a:off x="930572" y="1986369"/>
        <a:ext cx="2833338" cy="1700003"/>
      </dsp:txXfrm>
    </dsp:sp>
    <dsp:sp modelId="{1EB94882-146A-ED40-A290-035BD5F39AD9}">
      <dsp:nvSpPr>
        <dsp:cNvPr id="0" name=""/>
        <dsp:cNvSpPr/>
      </dsp:nvSpPr>
      <dsp:spPr>
        <a:xfrm>
          <a:off x="4047245" y="1986369"/>
          <a:ext cx="2833338" cy="170000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To see how a witness will be</a:t>
          </a:r>
        </a:p>
      </dsp:txBody>
      <dsp:txXfrm>
        <a:off x="4047245" y="1986369"/>
        <a:ext cx="2833338" cy="1700003"/>
      </dsp:txXfrm>
    </dsp:sp>
    <dsp:sp modelId="{67A1DD97-9F38-244D-87D3-C34A9C2CA073}">
      <dsp:nvSpPr>
        <dsp:cNvPr id="0" name=""/>
        <dsp:cNvSpPr/>
      </dsp:nvSpPr>
      <dsp:spPr>
        <a:xfrm>
          <a:off x="7163917" y="1986369"/>
          <a:ext cx="2833338" cy="170000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To have a crack and see what comes out </a:t>
          </a:r>
        </a:p>
      </dsp:txBody>
      <dsp:txXfrm>
        <a:off x="7163917" y="1986369"/>
        <a:ext cx="2833338" cy="17000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F9F7E-4554-CD48-86DB-87F7547690C0}">
      <dsp:nvSpPr>
        <dsp:cNvPr id="0" name=""/>
        <dsp:cNvSpPr/>
      </dsp:nvSpPr>
      <dsp:spPr>
        <a:xfrm>
          <a:off x="3201"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9AB37D-8E52-9A4C-84C6-28AC46D5F3D4}">
      <dsp:nvSpPr>
        <dsp:cNvPr id="0" name=""/>
        <dsp:cNvSpPr/>
      </dsp:nvSpPr>
      <dsp:spPr>
        <a:xfrm>
          <a:off x="257188"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The rule in Browne v Dunn </a:t>
          </a:r>
        </a:p>
      </dsp:txBody>
      <dsp:txXfrm>
        <a:off x="299702" y="1282093"/>
        <a:ext cx="2200851" cy="1366505"/>
      </dsp:txXfrm>
    </dsp:sp>
    <dsp:sp modelId="{0888EE3C-A781-664F-A9BF-0A1F4AB4AFEE}">
      <dsp:nvSpPr>
        <dsp:cNvPr id="0" name=""/>
        <dsp:cNvSpPr/>
      </dsp:nvSpPr>
      <dsp:spPr>
        <a:xfrm>
          <a:off x="2797054"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0BFB17-C0BA-D049-856D-5B5E5EF8DF55}">
      <dsp:nvSpPr>
        <dsp:cNvPr id="0" name=""/>
        <dsp:cNvSpPr/>
      </dsp:nvSpPr>
      <dsp:spPr>
        <a:xfrm>
          <a:off x="3051041"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Cross examining on prior statements</a:t>
          </a:r>
        </a:p>
      </dsp:txBody>
      <dsp:txXfrm>
        <a:off x="3093555" y="1282093"/>
        <a:ext cx="2200851" cy="1366505"/>
      </dsp:txXfrm>
    </dsp:sp>
    <dsp:sp modelId="{A5596451-373E-6E42-8850-9AD31BD3ED37}">
      <dsp:nvSpPr>
        <dsp:cNvPr id="0" name=""/>
        <dsp:cNvSpPr/>
      </dsp:nvSpPr>
      <dsp:spPr>
        <a:xfrm>
          <a:off x="5590907"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3B0F45-3EE4-C44F-8C6F-D80411D99C7F}">
      <dsp:nvSpPr>
        <dsp:cNvPr id="0" name=""/>
        <dsp:cNvSpPr/>
      </dsp:nvSpPr>
      <dsp:spPr>
        <a:xfrm>
          <a:off x="5844894"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Listening to the answers</a:t>
          </a:r>
        </a:p>
      </dsp:txBody>
      <dsp:txXfrm>
        <a:off x="5887408" y="1282093"/>
        <a:ext cx="2200851" cy="1366505"/>
      </dsp:txXfrm>
    </dsp:sp>
    <dsp:sp modelId="{FB828AC1-0707-8943-AD15-AB1E6583C1CA}">
      <dsp:nvSpPr>
        <dsp:cNvPr id="0" name=""/>
        <dsp:cNvSpPr/>
      </dsp:nvSpPr>
      <dsp:spPr>
        <a:xfrm>
          <a:off x="8384760" y="998291"/>
          <a:ext cx="2285879" cy="14515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CD7D0-D298-0845-8550-7EBE83C348B5}">
      <dsp:nvSpPr>
        <dsp:cNvPr id="0" name=""/>
        <dsp:cNvSpPr/>
      </dsp:nvSpPr>
      <dsp:spPr>
        <a:xfrm>
          <a:off x="8638747" y="1239579"/>
          <a:ext cx="2285879" cy="14515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An exercise in psychology  </a:t>
          </a:r>
        </a:p>
      </dsp:txBody>
      <dsp:txXfrm>
        <a:off x="8681261" y="1282093"/>
        <a:ext cx="2200851" cy="136650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22:54:40.966"/>
    </inkml:context>
    <inkml:brush xml:id="br0">
      <inkml:brushProperty name="width" value="0.1" units="cm"/>
      <inkml:brushProperty name="height" value="0.1" units="cm"/>
    </inkml:brush>
  </inkml:definitions>
  <inkml:trace contextRef="#ctx0" brushRef="#br0">1658 1317 24575,'-26'0'0,"-11"-6"0,-15-9 0,-10-12 0,1-12 0,1-7 0,6-5 0,3 1 0,5 5 0,6 6 0,5 7 0,0 2 0,1 2 0,1-1 0,-2 0 0,2 1 0,2 2 0,4 1 0,0 2 0,-1 0 0,-2-4 0,-4-1 0,1-2 0,-1 1 0,3 4 0,1 1 0,-1 1 0,1 0 0,-2-3 0,0 0 0,1-1 0,-2 1 0,1-1 0,-1-2 0,1 2 0,5 3 0,4 3 0,4 6 0,5 2 0,0-1 0,-2 0 0,1-1 0,-1 3 0,5 2 0,5 6 0,1-2 0,3 3 0,1 0 0,0-1 0,-2 1 0,-10-7 0,-9-9 0,-11-10 0,-6-4 0,3 4 0,8 5 0,8 9 0,13 8 0,6 6 0,6 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22:54:56.285"/>
    </inkml:context>
    <inkml:brush xml:id="br0">
      <inkml:brushProperty name="width" value="0.1" units="cm"/>
      <inkml:brushProperty name="height" value="0.1" units="cm"/>
    </inkml:brush>
  </inkml:definitions>
  <inkml:trace contextRef="#ctx0" brushRef="#br0">1 1020 24575,'22'-6'0,"15"-12"0,0 1 0,23-18 0,-11 5 0,12-7 0,-3-2 0,-5 1 0,-5-1 0,1-1 0,-1 1 0,-1 1 0,0 1 0,-2 3 0,-1 0 0,3-3 0,-2 3 0,0-3 0,-2 1 0,-4 0 0,-3 0 0,-5 3 0,-6 6 0,-2 4 0,-3 5 0,-2 3 0,-3 1 0,4 0 0,4-3 0,10-4 0,3-2 0,-1 0 0,-3 2 0,-18 9 0,-1 3 0,-10 8 0,4-5 0,13-3 0,-10 2 0,10-7 0,-11 8 0,1 0 0,-3 2 0,-4 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22:54:46.352"/>
    </inkml:context>
    <inkml:brush xml:id="br0">
      <inkml:brushProperty name="width" value="0.1" units="cm"/>
      <inkml:brushProperty name="height" value="0.1" units="cm"/>
    </inkml:brush>
  </inkml:definitions>
  <inkml:trace contextRef="#ctx0" brushRef="#br0">2157 317 24575,'-48'-3'0,"-21"-4"0,17 0 0,-28-7 0,28 5 0,-13-2 0,2 1 0,2 1 0,-6-1 0,-8-1 0,-6-1 0,2 0 0,5 1 0,8 0 0,6 0 0,2 1 0,0 0 0,0-2 0,4 1 0,5 2 0,9 2 0,11 4 0,5 0 0,-7 1 0,-14-2 0,-22 0 0,-10-1 0,2 0 0,16 2 0,19 1 0,22 0 0,6 0 0,9-1 0,0 0 0,-3 1 0,-8-2 0,-18-2 0,-24-4 0,-15-4 0,0 2 0,15 2 0,19 4 0,23 3 0,7 2 0,8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22:54:49.824"/>
    </inkml:context>
    <inkml:brush xml:id="br0">
      <inkml:brushProperty name="width" value="0.1" units="cm"/>
      <inkml:brushProperty name="height" value="0.1" units="cm"/>
    </inkml:brush>
  </inkml:definitions>
  <inkml:trace contextRef="#ctx0" brushRef="#br0">298 0 24575,'0'15'0,"0"3"0,0-4 0,0 6 0,0 3 0,-2 12 0,0 11 0,-1 5 0,-1-2 0,2-1 0,-3-4 0,1-2 0,-1-2 0,1-5 0,-1-3 0,1-3 0,-1-3 0,1-3 0,2-3 0,-1-5 0,-3 3 0,-5 10 0,-3 14 0,-3 15 0,1 4 0,2-5 0,3-11 0,4-7 0,0-4 0,0 2 0,0 5 0,-2 4 0,-1 5 0,-1 1 0,0-1 0,2-3 0,-1-7 0,4-5 0,0-8 0,2-6 0,2-7 0,0-5 0,2-3 0,0-2 0,-1 7 0,-2 14 0,-2 14 0,-2 11 0,-2 4 0,2-10 0,1-10 0,2-10 0,2-11 0,0-5 0,1-9 0,1-8 0,0 3 0,0-1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22:54:52.968"/>
    </inkml:context>
    <inkml:brush xml:id="br0">
      <inkml:brushProperty name="width" value="0.1" units="cm"/>
      <inkml:brushProperty name="height" value="0.1" units="cm"/>
    </inkml:brush>
  </inkml:definitions>
  <inkml:trace contextRef="#ctx0" brushRef="#br0">1 1 24575,'28'23'0,"6"5"0,-13-7 0,6 4 0,-9-7 0,11 11 0,10 6 0,7 5 0,0 1 0,1-3 0,-4-3 0,-7-3 0,-4-6 0,-7-5 0,-4-2 0,-1-1 0,4 2 0,5 2 0,9 4 0,3 1 0,4 1 0,3 0 0,0 1 0,-1 0 0,-6-1 0,-6 0 0,-3-3 0,-1 0 0,-1-1 0,-1-1 0,1 0 0,2 1 0,6 3 0,3 1 0,0 0 0,-1-4 0,-8-2 0,-5-5 0,-5-2 0,-4-3 0,-5-4 0,-4-2 0,-5-3 0,-2-2 0,0 1 0,-1 0 0,-1 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22:54:13.762"/>
    </inkml:context>
    <inkml:brush xml:id="br0">
      <inkml:brushProperty name="width" value="0.2" units="cm"/>
      <inkml:brushProperty name="height" value="0.2" units="cm"/>
    </inkml:brush>
  </inkml:definitions>
  <inkml:trace contextRef="#ctx0" brushRef="#br0">3651 0 24575,'-24'0'0,"-10"0"0,4 0 0,-8 0 0,-1 2 0,-4 2 0,-14 1 0,-8 0 0,-10-3 0,-2-2 0,5 3 0,10 0 0,8 0 0,3 2 0,-1 1 0,-7 3 0,-3 3 0,-1 0 0,4 1 0,-1-1 0,-2-3 0,-11 1 0,-10-1 0,-13 3 0,43-5 0,-1 1 0,-1 1 0,0 2 0,1 1 0,0 1 0,2 1 0,1 1 0,1-1 0,2-1 0,-48 15 0,2-4 0,0-3 0,45-10 0,-2-2 0,-3 1 0,0 0 0,-1-2 0,0 1 0,2-1 0,0 0 0,-43 8 0,13 1 0,9 3 0,6 2 0,5 2 0,5 1 0,4 6 0,4-1 0,-1 0 0,-1 2 0,-2-1 0,-1 3 0,-1 0 0,0-2 0,5-3 0,9-4 0,10-5 0,14-6 0,9-6 0,5-4 0,3-2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22:54:16.349"/>
    </inkml:context>
    <inkml:brush xml:id="br0">
      <inkml:brushProperty name="width" value="0.2" units="cm"/>
      <inkml:brushProperty name="height" value="0.2" units="cm"/>
    </inkml:brush>
  </inkml:definitions>
  <inkml:trace contextRef="#ctx0" brushRef="#br0">974 0 24575,'-52'58'0,"8"-5"0,-1 2 0,11-16 0,-2 1 0,-22 28 0,0 1 0,21-26 0,0-1 0,-5 8 0,1 0 0,5-3 0,3-2 0,-19 35 0,9-5 0,3 3 0,2-2 0,2-8 0,3-10 0,2-9 0,5-10 0,7-6 0,4-1 0,4 0 0,1 9 0,0 11 0,0 10 0,-1 11 0,2 5 0,1-3 0,2-10 0,1-11 0,1-8 0,2-1 0,1 1 0,1 4 0,0 0 0,0-1 0,2-5 0,5 0 0,6 0 0,2 1 0,0-2 0,-4-6 0,-2-7 0,-1-1 0,1 1 0,2 5 0,4 10 0,1 8 0,2 4 0,-2-1 0,-3-12 0,-2-14 0,-4-5 0,-3-13 0,1 3 0,2-2 0,4 10 0,5 8 0,1 7 0,3 6 0,-1 4 0,-1 1 0,0 0 0,-1 1 0,1 1 0,2 0 0,1 1 0,-4-6 0,-3-7 0,-4-7 0,-4-8 0,-2-1 0,-1-10 0,2 0 0,-1-7 0,3 3 0,-1 0 0,1-2 0,-4-2 0,-1-3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22:54:18.525"/>
    </inkml:context>
    <inkml:brush xml:id="br0">
      <inkml:brushProperty name="width" value="0.2" units="cm"/>
      <inkml:brushProperty name="height" value="0.2" units="cm"/>
    </inkml:brush>
  </inkml:definitions>
  <inkml:trace contextRef="#ctx0" brushRef="#br0">0 0 24575,'62'5'0,"19"12"0,-17-1 0,28 19 0,-19 4 0,-22-11 0,2 2 0,4 4 0,0 1 0,0 1 0,-1 0 0,-2 2 0,-1-1 0,-2-2 0,-1-1 0,-3-2 0,-1-2 0,35 21 0,-15-10 0,-10-5 0,-9-3 0,-6 0 0,-5-1 0,-2 1 0,4 0 0,2 0 0,10 1 0,14 1 0,16 5 0,-31-20 0,3 0 0,4 0 0,2 0 0,4-1 0,2 0 0,1-1 0,2-1 0,2 1 0,1 0 0,7 2 0,1 0 0,0 1 0,2-1 0,1 1 0,1-1 0,-1 0 0,0-3 0,-2-1 0,-1-3 0,0-3 0,-1-2 0,-5-1 0,-2-1 0,-3-2 0,-1-1 0,-1 2 0,1-1 0,6 1 0,3 0 0,6-2 0,2 0 0,5 0 0,0-1 0,1-1 0,0-1 0,-6 0 0,-2 0 0,-5 0 0,-2 0 0,-7 0 0,-2 0 0,-6 0 0,0 0 0,-2 0 0,0 0 0,4 0 0,2 0 0,3 1 0,2-2 0,2 0 0,0-1 0,2-1 0,0-1 0,-3-3 0,0-1 0,1-1 0,0-1 0,-1 1 0,1-1 0,-4 2 0,0 1 0,-7 2 0,-3 1 0,37-1 0,-26 3 0,-18 2 0,-10-2 0,-9-2 0,-5-1 0,-7 1 0,-9 3 0,-4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22:54:21.199"/>
    </inkml:context>
    <inkml:brush xml:id="br0">
      <inkml:brushProperty name="width" value="0.2" units="cm"/>
      <inkml:brushProperty name="height" value="0.2" units="cm"/>
    </inkml:brush>
  </inkml:definitions>
  <inkml:trace contextRef="#ctx0" brushRef="#br0">0 3390 24575,'28'-3'0,"21"-19"0,-18 11 0,25-21 0,-25 14 0,9-8 0,6-6 0,4-2 0,13-3 0,11-2 0,5-3 0,5-1 0,2-4 0,0-3 0,-38 22 0,1 0 0,1-1 0,1 0 0,0-1 0,-2 0 0,-1 1 0,-2-1 0,31-26 0,-11 1 0,-6 3 0,0 3 0,3 3 0,1 4 0,-4 5 0,-2-2 0,9-11 0,-27 17 0,2-3 0,6-5 0,0-2 0,5-4 0,0 0 0,0-1 0,-1 1 0,-1-2 0,-1 0 0,-2 1 0,-2 1 0,-6 4 0,-2 2 0,20-26 0,-19 22 0,-15 13 0,-6 6 0,-3-1 0,2-7 0,7-15 0,7-18 0,4-21 0,-17 38 0,-1-2 0,-2-1 0,-1 0 0,7-38 0,-8 24 0,-8 26 0,-4 16 0,-1 4 0,0-6 0,0-11 0,0-12 0,0-7 0,0 4 0,0 9 0,0 12 0,0 6 0,1 2 0,3 0 0,2 4 0,0 6 0,-2 5 0,-3 3 0,-1-2 0,0-7 0,2-6 0,0-1 0,0-1 0,0 10 0,-2 1 0,1 6 0,2-11 0,-1-10 0,0-12 0,1-3 0,-1 6 0,0 6 0,0 10 0,-2 2 0,0 10 0,0 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4T22:54:23.741"/>
    </inkml:context>
    <inkml:brush xml:id="br0">
      <inkml:brushProperty name="width" value="0.2" units="cm"/>
      <inkml:brushProperty name="height" value="0.2" units="cm"/>
    </inkml:brush>
  </inkml:definitions>
  <inkml:trace contextRef="#ctx0" brushRef="#br0">4582 3199 24575,'-10'-46'0,"-8"3"0,-6-7 0,-12-17 0,-4-5 0,-3-2 0,-2-1 0,-2 0 0,-1 3 0,4 7 0,0 3 0,2 4 0,0 0 0,-4-6 0,-1-1 0,4 5 0,1 1 0,6 6 0,1 0 0,3 5 0,0 0 0,2 3 0,1 0 0,0 4 0,-1 0 0,-31-36 0,1 7 0,4 6 0,2 7 0,1 4 0,3 4 0,-1 5 0,-1-5 0,-5-5 0,-7-10 0,28 29 0,-1 0 0,-2 0 0,0 0 0,0 2 0,0 1 0,-43-25 0,-1 4 0,-4 11 0,-4 4 0,1 6 0,0 4 0,0-2 0,0-4 0,41 14 0,-1-1 0,-2-3 0,-2 0 0,-2-2 0,-1 0 0,-2 0 0,-1 0 0,1 2 0,0 1 0,5 2 0,1 3 0,-36-12 0,19 10 0,14 2 0,-6 0 0,-14-2 0,-16-4 0,42 11 0,0 1 0,-44-12 0,8 0 0,9 1 0,5 1 0,3 2 0,5 3 0,5 4 0,4 2 0,3 0 0,6 3 0,10 3 0,9 2 0,7-1 0,-4-2 0,-9 0 0,-8-2 0,0 2 0,7-1 0,9 1 0,15 5 0,4 7 0,6-3 0,0 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BD8C4-E670-0342-8696-76CD7D4006CC}" type="datetimeFigureOut">
              <a:rPr lang="en-US" smtClean="0"/>
              <a:t>5/19/23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AD205-A200-AF47-A102-CFA790F6B4C8}" type="slidenum">
              <a:rPr lang="en-US" smtClean="0"/>
              <a:t>‹#›</a:t>
            </a:fld>
            <a:endParaRPr lang="en-US"/>
          </a:p>
        </p:txBody>
      </p:sp>
    </p:spTree>
    <p:extLst>
      <p:ext uri="{BB962C8B-B14F-4D97-AF65-F5344CB8AC3E}">
        <p14:creationId xmlns:p14="http://schemas.microsoft.com/office/powerpoint/2010/main" val="2919362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41AD205-A200-AF47-A102-CFA790F6B4C8}" type="slidenum">
              <a:rPr lang="en-US" smtClean="0"/>
              <a:t>19</a:t>
            </a:fld>
            <a:endParaRPr lang="en-US"/>
          </a:p>
        </p:txBody>
      </p:sp>
    </p:spTree>
    <p:extLst>
      <p:ext uri="{BB962C8B-B14F-4D97-AF65-F5344CB8AC3E}">
        <p14:creationId xmlns:p14="http://schemas.microsoft.com/office/powerpoint/2010/main" val="423017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41AD205-A200-AF47-A102-CFA790F6B4C8}" type="slidenum">
              <a:rPr lang="en-US" smtClean="0"/>
              <a:t>31</a:t>
            </a:fld>
            <a:endParaRPr lang="en-US"/>
          </a:p>
        </p:txBody>
      </p:sp>
    </p:spTree>
    <p:extLst>
      <p:ext uri="{BB962C8B-B14F-4D97-AF65-F5344CB8AC3E}">
        <p14:creationId xmlns:p14="http://schemas.microsoft.com/office/powerpoint/2010/main" val="3378085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41AD205-A200-AF47-A102-CFA790F6B4C8}" type="slidenum">
              <a:rPr lang="en-US" smtClean="0"/>
              <a:t>32</a:t>
            </a:fld>
            <a:endParaRPr lang="en-US"/>
          </a:p>
        </p:txBody>
      </p:sp>
    </p:spTree>
    <p:extLst>
      <p:ext uri="{BB962C8B-B14F-4D97-AF65-F5344CB8AC3E}">
        <p14:creationId xmlns:p14="http://schemas.microsoft.com/office/powerpoint/2010/main" val="1635308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41AD205-A200-AF47-A102-CFA790F6B4C8}" type="slidenum">
              <a:rPr lang="en-US" smtClean="0"/>
              <a:t>33</a:t>
            </a:fld>
            <a:endParaRPr lang="en-US"/>
          </a:p>
        </p:txBody>
      </p:sp>
    </p:spTree>
    <p:extLst>
      <p:ext uri="{BB962C8B-B14F-4D97-AF65-F5344CB8AC3E}">
        <p14:creationId xmlns:p14="http://schemas.microsoft.com/office/powerpoint/2010/main" val="3499549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41AD205-A200-AF47-A102-CFA790F6B4C8}" type="slidenum">
              <a:rPr lang="en-US" smtClean="0"/>
              <a:t>20</a:t>
            </a:fld>
            <a:endParaRPr lang="en-US"/>
          </a:p>
        </p:txBody>
      </p:sp>
    </p:spTree>
    <p:extLst>
      <p:ext uri="{BB962C8B-B14F-4D97-AF65-F5344CB8AC3E}">
        <p14:creationId xmlns:p14="http://schemas.microsoft.com/office/powerpoint/2010/main" val="244607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41AD205-A200-AF47-A102-CFA790F6B4C8}" type="slidenum">
              <a:rPr lang="en-US" smtClean="0"/>
              <a:t>22</a:t>
            </a:fld>
            <a:endParaRPr lang="en-US"/>
          </a:p>
        </p:txBody>
      </p:sp>
    </p:spTree>
    <p:extLst>
      <p:ext uri="{BB962C8B-B14F-4D97-AF65-F5344CB8AC3E}">
        <p14:creationId xmlns:p14="http://schemas.microsoft.com/office/powerpoint/2010/main" val="1100074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41AD205-A200-AF47-A102-CFA790F6B4C8}" type="slidenum">
              <a:rPr lang="en-US" smtClean="0"/>
              <a:t>23</a:t>
            </a:fld>
            <a:endParaRPr lang="en-US"/>
          </a:p>
        </p:txBody>
      </p:sp>
    </p:spTree>
    <p:extLst>
      <p:ext uri="{BB962C8B-B14F-4D97-AF65-F5344CB8AC3E}">
        <p14:creationId xmlns:p14="http://schemas.microsoft.com/office/powerpoint/2010/main" val="300866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41AD205-A200-AF47-A102-CFA790F6B4C8}" type="slidenum">
              <a:rPr lang="en-US" smtClean="0"/>
              <a:t>24</a:t>
            </a:fld>
            <a:endParaRPr lang="en-US"/>
          </a:p>
        </p:txBody>
      </p:sp>
    </p:spTree>
    <p:extLst>
      <p:ext uri="{BB962C8B-B14F-4D97-AF65-F5344CB8AC3E}">
        <p14:creationId xmlns:p14="http://schemas.microsoft.com/office/powerpoint/2010/main" val="17460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41AD205-A200-AF47-A102-CFA790F6B4C8}" type="slidenum">
              <a:rPr lang="en-US" smtClean="0"/>
              <a:t>25</a:t>
            </a:fld>
            <a:endParaRPr lang="en-US"/>
          </a:p>
        </p:txBody>
      </p:sp>
    </p:spTree>
    <p:extLst>
      <p:ext uri="{BB962C8B-B14F-4D97-AF65-F5344CB8AC3E}">
        <p14:creationId xmlns:p14="http://schemas.microsoft.com/office/powerpoint/2010/main" val="2096375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41AD205-A200-AF47-A102-CFA790F6B4C8}" type="slidenum">
              <a:rPr lang="en-US" smtClean="0"/>
              <a:t>27</a:t>
            </a:fld>
            <a:endParaRPr lang="en-US"/>
          </a:p>
        </p:txBody>
      </p:sp>
    </p:spTree>
    <p:extLst>
      <p:ext uri="{BB962C8B-B14F-4D97-AF65-F5344CB8AC3E}">
        <p14:creationId xmlns:p14="http://schemas.microsoft.com/office/powerpoint/2010/main" val="2126832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41AD205-A200-AF47-A102-CFA790F6B4C8}" type="slidenum">
              <a:rPr lang="en-US" smtClean="0"/>
              <a:t>28</a:t>
            </a:fld>
            <a:endParaRPr lang="en-US"/>
          </a:p>
        </p:txBody>
      </p:sp>
    </p:spTree>
    <p:extLst>
      <p:ext uri="{BB962C8B-B14F-4D97-AF65-F5344CB8AC3E}">
        <p14:creationId xmlns:p14="http://schemas.microsoft.com/office/powerpoint/2010/main" val="1606938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41AD205-A200-AF47-A102-CFA790F6B4C8}" type="slidenum">
              <a:rPr lang="en-US" smtClean="0"/>
              <a:t>29</a:t>
            </a:fld>
            <a:endParaRPr lang="en-US"/>
          </a:p>
        </p:txBody>
      </p:sp>
    </p:spTree>
    <p:extLst>
      <p:ext uri="{BB962C8B-B14F-4D97-AF65-F5344CB8AC3E}">
        <p14:creationId xmlns:p14="http://schemas.microsoft.com/office/powerpoint/2010/main" val="1833237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EE79C3-373A-6947-8165-C081AE682ED9}"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E1390-1323-C246-858E-A0D959A0C50B}" type="slidenum">
              <a:rPr lang="en-US" smtClean="0"/>
              <a:t>‹#›</a:t>
            </a:fld>
            <a:endParaRPr lang="en-US"/>
          </a:p>
        </p:txBody>
      </p:sp>
    </p:spTree>
    <p:extLst>
      <p:ext uri="{BB962C8B-B14F-4D97-AF65-F5344CB8AC3E}">
        <p14:creationId xmlns:p14="http://schemas.microsoft.com/office/powerpoint/2010/main" val="163224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EE79C3-373A-6947-8165-C081AE682ED9}"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E1390-1323-C246-858E-A0D959A0C50B}" type="slidenum">
              <a:rPr lang="en-US" smtClean="0"/>
              <a:t>‹#›</a:t>
            </a:fld>
            <a:endParaRPr lang="en-US"/>
          </a:p>
        </p:txBody>
      </p:sp>
    </p:spTree>
    <p:extLst>
      <p:ext uri="{BB962C8B-B14F-4D97-AF65-F5344CB8AC3E}">
        <p14:creationId xmlns:p14="http://schemas.microsoft.com/office/powerpoint/2010/main" val="19285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EE79C3-373A-6947-8165-C081AE682ED9}"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E1390-1323-C246-858E-A0D959A0C50B}" type="slidenum">
              <a:rPr lang="en-US" smtClean="0"/>
              <a:t>‹#›</a:t>
            </a:fld>
            <a:endParaRPr lang="en-US"/>
          </a:p>
        </p:txBody>
      </p:sp>
    </p:spTree>
    <p:extLst>
      <p:ext uri="{BB962C8B-B14F-4D97-AF65-F5344CB8AC3E}">
        <p14:creationId xmlns:p14="http://schemas.microsoft.com/office/powerpoint/2010/main" val="78107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EE79C3-373A-6947-8165-C081AE682ED9}"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E1390-1323-C246-858E-A0D959A0C50B}" type="slidenum">
              <a:rPr lang="en-US" smtClean="0"/>
              <a:t>‹#›</a:t>
            </a:fld>
            <a:endParaRPr lang="en-US"/>
          </a:p>
        </p:txBody>
      </p:sp>
    </p:spTree>
    <p:extLst>
      <p:ext uri="{BB962C8B-B14F-4D97-AF65-F5344CB8AC3E}">
        <p14:creationId xmlns:p14="http://schemas.microsoft.com/office/powerpoint/2010/main" val="125189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EE79C3-373A-6947-8165-C081AE682ED9}" type="datetimeFigureOut">
              <a:rPr lang="en-US" smtClean="0"/>
              <a:t>5/19/23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E1390-1323-C246-858E-A0D959A0C50B}" type="slidenum">
              <a:rPr lang="en-US" smtClean="0"/>
              <a:t>‹#›</a:t>
            </a:fld>
            <a:endParaRPr lang="en-US"/>
          </a:p>
        </p:txBody>
      </p:sp>
    </p:spTree>
    <p:extLst>
      <p:ext uri="{BB962C8B-B14F-4D97-AF65-F5344CB8AC3E}">
        <p14:creationId xmlns:p14="http://schemas.microsoft.com/office/powerpoint/2010/main" val="1702479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EE79C3-373A-6947-8165-C081AE682ED9}" type="datetimeFigureOut">
              <a:rPr lang="en-US" smtClean="0"/>
              <a:t>5/19/23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E1390-1323-C246-858E-A0D959A0C50B}" type="slidenum">
              <a:rPr lang="en-US" smtClean="0"/>
              <a:t>‹#›</a:t>
            </a:fld>
            <a:endParaRPr lang="en-US"/>
          </a:p>
        </p:txBody>
      </p:sp>
    </p:spTree>
    <p:extLst>
      <p:ext uri="{BB962C8B-B14F-4D97-AF65-F5344CB8AC3E}">
        <p14:creationId xmlns:p14="http://schemas.microsoft.com/office/powerpoint/2010/main" val="501701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EE79C3-373A-6947-8165-C081AE682ED9}" type="datetimeFigureOut">
              <a:rPr lang="en-US" smtClean="0"/>
              <a:t>5/19/23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EE1390-1323-C246-858E-A0D959A0C50B}" type="slidenum">
              <a:rPr lang="en-US" smtClean="0"/>
              <a:t>‹#›</a:t>
            </a:fld>
            <a:endParaRPr lang="en-US"/>
          </a:p>
        </p:txBody>
      </p:sp>
    </p:spTree>
    <p:extLst>
      <p:ext uri="{BB962C8B-B14F-4D97-AF65-F5344CB8AC3E}">
        <p14:creationId xmlns:p14="http://schemas.microsoft.com/office/powerpoint/2010/main" val="1068396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EE79C3-373A-6947-8165-C081AE682ED9}" type="datetimeFigureOut">
              <a:rPr lang="en-US" smtClean="0"/>
              <a:t>5/19/23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EE1390-1323-C246-858E-A0D959A0C50B}" type="slidenum">
              <a:rPr lang="en-US" smtClean="0"/>
              <a:t>‹#›</a:t>
            </a:fld>
            <a:endParaRPr lang="en-US"/>
          </a:p>
        </p:txBody>
      </p:sp>
    </p:spTree>
    <p:extLst>
      <p:ext uri="{BB962C8B-B14F-4D97-AF65-F5344CB8AC3E}">
        <p14:creationId xmlns:p14="http://schemas.microsoft.com/office/powerpoint/2010/main" val="1425522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E79C3-373A-6947-8165-C081AE682ED9}" type="datetimeFigureOut">
              <a:rPr lang="en-US" smtClean="0"/>
              <a:t>5/19/23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EE1390-1323-C246-858E-A0D959A0C50B}" type="slidenum">
              <a:rPr lang="en-US" smtClean="0"/>
              <a:t>‹#›</a:t>
            </a:fld>
            <a:endParaRPr lang="en-US"/>
          </a:p>
        </p:txBody>
      </p:sp>
    </p:spTree>
    <p:extLst>
      <p:ext uri="{BB962C8B-B14F-4D97-AF65-F5344CB8AC3E}">
        <p14:creationId xmlns:p14="http://schemas.microsoft.com/office/powerpoint/2010/main" val="1424049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EE79C3-373A-6947-8165-C081AE682ED9}" type="datetimeFigureOut">
              <a:rPr lang="en-US" smtClean="0"/>
              <a:t>5/19/23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E1390-1323-C246-858E-A0D959A0C50B}" type="slidenum">
              <a:rPr lang="en-US" smtClean="0"/>
              <a:t>‹#›</a:t>
            </a:fld>
            <a:endParaRPr lang="en-US"/>
          </a:p>
        </p:txBody>
      </p:sp>
    </p:spTree>
    <p:extLst>
      <p:ext uri="{BB962C8B-B14F-4D97-AF65-F5344CB8AC3E}">
        <p14:creationId xmlns:p14="http://schemas.microsoft.com/office/powerpoint/2010/main" val="29416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EE79C3-373A-6947-8165-C081AE682ED9}" type="datetimeFigureOut">
              <a:rPr lang="en-US" smtClean="0"/>
              <a:t>5/19/23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E1390-1323-C246-858E-A0D959A0C50B}" type="slidenum">
              <a:rPr lang="en-US" smtClean="0"/>
              <a:t>‹#›</a:t>
            </a:fld>
            <a:endParaRPr lang="en-US"/>
          </a:p>
        </p:txBody>
      </p:sp>
    </p:spTree>
    <p:extLst>
      <p:ext uri="{BB962C8B-B14F-4D97-AF65-F5344CB8AC3E}">
        <p14:creationId xmlns:p14="http://schemas.microsoft.com/office/powerpoint/2010/main" val="48784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EE79C3-373A-6947-8165-C081AE682ED9}" type="datetimeFigureOut">
              <a:rPr lang="en-US" smtClean="0"/>
              <a:t>5/19/23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E1390-1323-C246-858E-A0D959A0C50B}" type="slidenum">
              <a:rPr lang="en-US" smtClean="0"/>
              <a:t>‹#›</a:t>
            </a:fld>
            <a:endParaRPr lang="en-US"/>
          </a:p>
        </p:txBody>
      </p:sp>
    </p:spTree>
    <p:extLst>
      <p:ext uri="{BB962C8B-B14F-4D97-AF65-F5344CB8AC3E}">
        <p14:creationId xmlns:p14="http://schemas.microsoft.com/office/powerpoint/2010/main" val="1374297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NULL"/><Relationship Id="rId18" Type="http://schemas.openxmlformats.org/officeDocument/2006/relationships/customXml" Target="../ink/ink9.xml"/><Relationship Id="rId3" Type="http://schemas.openxmlformats.org/officeDocument/2006/relationships/image" Target="NULL"/><Relationship Id="rId21" Type="http://schemas.openxmlformats.org/officeDocument/2006/relationships/image" Target="NULL"/><Relationship Id="rId7" Type="http://schemas.openxmlformats.org/officeDocument/2006/relationships/image" Target="NULL"/><Relationship Id="rId12" Type="http://schemas.openxmlformats.org/officeDocument/2006/relationships/customXml" Target="../ink/ink6.xml"/><Relationship Id="rId17" Type="http://schemas.openxmlformats.org/officeDocument/2006/relationships/image" Target="NULL"/><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customXml" Target="../ink/ink5.xml"/><Relationship Id="rId19" Type="http://schemas.openxmlformats.org/officeDocument/2006/relationships/image" Target="NULL"/><Relationship Id="rId4" Type="http://schemas.openxmlformats.org/officeDocument/2006/relationships/customXml" Target="../ink/ink2.xml"/><Relationship Id="rId9" Type="http://schemas.openxmlformats.org/officeDocument/2006/relationships/image" Target="NULL"/><Relationship Id="rId14" Type="http://schemas.openxmlformats.org/officeDocument/2006/relationships/customXml" Target="../ink/ink7.xml"/></Relationships>
</file>

<file path=ppt/slides/_rels/slide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4101">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4" name="Rectangle 4103">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6" name="Rectangle 4105">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8" name="Rectangle 4107">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0" name="Rectangle 4109">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Rectangle 4111">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4" name="Oval 4113">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7" name="Title 1"/>
          <p:cNvSpPr>
            <a:spLocks noGrp="1"/>
          </p:cNvSpPr>
          <p:nvPr>
            <p:ph type="title"/>
          </p:nvPr>
        </p:nvSpPr>
        <p:spPr>
          <a:xfrm>
            <a:off x="4388345" y="2500402"/>
            <a:ext cx="6714699" cy="3178689"/>
          </a:xfrm>
        </p:spPr>
        <p:txBody>
          <a:bodyPr vert="horz" lIns="91440" tIns="45720" rIns="91440" bIns="45720" rtlCol="0" anchor="b">
            <a:noAutofit/>
          </a:bodyPr>
          <a:lstStyle/>
          <a:p>
            <a:br>
              <a:rPr lang="en-US" sz="3600" kern="1200" dirty="0">
                <a:solidFill>
                  <a:srgbClr val="FFFFFF"/>
                </a:solidFill>
                <a:latin typeface="+mj-lt"/>
                <a:ea typeface="+mj-ea"/>
                <a:cs typeface="+mj-cs"/>
              </a:rPr>
            </a:br>
            <a:br>
              <a:rPr lang="en-US" sz="3600" dirty="0">
                <a:solidFill>
                  <a:srgbClr val="FFFFFF"/>
                </a:solidFill>
              </a:rPr>
            </a:br>
            <a:br>
              <a:rPr lang="en-US" sz="3600" dirty="0">
                <a:solidFill>
                  <a:srgbClr val="FFFFFF"/>
                </a:solidFill>
              </a:rPr>
            </a:br>
            <a:br>
              <a:rPr lang="en-US" sz="3600" dirty="0">
                <a:solidFill>
                  <a:srgbClr val="FFFFFF"/>
                </a:solidFill>
              </a:rPr>
            </a:br>
            <a:br>
              <a:rPr lang="en-US" sz="3600" dirty="0">
                <a:solidFill>
                  <a:srgbClr val="FFFFFF"/>
                </a:solidFill>
              </a:rPr>
            </a:br>
            <a:br>
              <a:rPr lang="en-US" sz="3600" dirty="0">
                <a:solidFill>
                  <a:srgbClr val="FFFFFF"/>
                </a:solidFill>
              </a:rPr>
            </a:br>
            <a:br>
              <a:rPr lang="en-US" sz="3600" dirty="0">
                <a:solidFill>
                  <a:srgbClr val="FFFFFF"/>
                </a:solidFill>
              </a:rPr>
            </a:br>
            <a:br>
              <a:rPr lang="en-US" sz="3600" dirty="0">
                <a:solidFill>
                  <a:srgbClr val="FFFFFF"/>
                </a:solidFill>
              </a:rPr>
            </a:br>
            <a:r>
              <a:rPr lang="en-US" sz="3600" kern="1200" dirty="0">
                <a:solidFill>
                  <a:srgbClr val="FFFFFF"/>
                </a:solidFill>
                <a:latin typeface="+mj-lt"/>
                <a:ea typeface="+mj-ea"/>
                <a:cs typeface="+mj-cs"/>
              </a:rPr>
              <a:t>Cross Examination </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in theory and in practice</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 </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Saul Holt KC</a:t>
            </a:r>
            <a:br>
              <a:rPr lang="en-US" sz="3600" kern="1200" dirty="0">
                <a:solidFill>
                  <a:srgbClr val="FFFFFF"/>
                </a:solidFill>
                <a:latin typeface="+mj-lt"/>
                <a:ea typeface="+mj-ea"/>
                <a:cs typeface="+mj-cs"/>
              </a:rPr>
            </a:b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8 Petrie Terrace Chambers </a:t>
            </a:r>
            <a:br>
              <a:rPr lang="en-US" sz="3600" kern="1200" dirty="0">
                <a:solidFill>
                  <a:srgbClr val="FFFFFF"/>
                </a:solidFill>
                <a:latin typeface="+mj-lt"/>
                <a:ea typeface="+mj-ea"/>
                <a:cs typeface="+mj-cs"/>
              </a:rPr>
            </a:br>
            <a:br>
              <a:rPr lang="en-US" sz="3600" kern="1200" dirty="0">
                <a:solidFill>
                  <a:srgbClr val="FFFFFF"/>
                </a:solidFill>
                <a:latin typeface="+mj-lt"/>
                <a:ea typeface="+mj-ea"/>
                <a:cs typeface="+mj-cs"/>
              </a:rPr>
            </a:br>
            <a:r>
              <a:rPr lang="en-US" sz="3600" b="1" kern="1200" dirty="0">
                <a:solidFill>
                  <a:srgbClr val="FFFFFF"/>
                </a:solidFill>
                <a:latin typeface="+mj-lt"/>
                <a:ea typeface="+mj-ea"/>
                <a:cs typeface="+mj-cs"/>
              </a:rPr>
              <a:t>May 2023</a:t>
            </a:r>
          </a:p>
        </p:txBody>
      </p:sp>
      <p:sp>
        <p:nvSpPr>
          <p:cNvPr id="4116" name="Rectangle 4115">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280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4097"/>
                                        </p:tgtEl>
                                        <p:attrNameLst>
                                          <p:attrName>style.visibility</p:attrName>
                                        </p:attrNameLst>
                                      </p:cBhvr>
                                      <p:to>
                                        <p:strVal val="visible"/>
                                      </p:to>
                                    </p:set>
                                    <p:animEffect transition="in" filter="fade">
                                      <p:cBhvr>
                                        <p:cTn id="7" dur="1000"/>
                                        <p:tgtEl>
                                          <p:spTgt spid="40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2274837"/>
            <a:ext cx="8298910" cy="461665"/>
          </a:xfrm>
          <a:prstGeom prst="rect">
            <a:avLst/>
          </a:prstGeom>
        </p:spPr>
        <p:txBody>
          <a:bodyPr wrap="square">
            <a:spAutoFit/>
          </a:bodyPr>
          <a:lstStyle/>
          <a:p>
            <a:r>
              <a:rPr lang="en-AU" sz="2400" dirty="0"/>
              <a:t> </a:t>
            </a:r>
            <a:r>
              <a:rPr lang="en-AU" sz="2400" b="1" dirty="0"/>
              <a:t> </a:t>
            </a:r>
            <a:endParaRPr lang="en-AU" sz="2400" dirty="0"/>
          </a:p>
        </p:txBody>
      </p:sp>
      <p:graphicFrame>
        <p:nvGraphicFramePr>
          <p:cNvPr id="5" name="Table 5">
            <a:extLst>
              <a:ext uri="{FF2B5EF4-FFF2-40B4-BE49-F238E27FC236}">
                <a16:creationId xmlns:a16="http://schemas.microsoft.com/office/drawing/2014/main" id="{C3CA7DDF-0ECB-0243-A70F-8519BD8D5E5F}"/>
              </a:ext>
            </a:extLst>
          </p:cNvPr>
          <p:cNvGraphicFramePr>
            <a:graphicFrameLocks noGrp="1"/>
          </p:cNvGraphicFramePr>
          <p:nvPr>
            <p:extLst>
              <p:ext uri="{D42A27DB-BD31-4B8C-83A1-F6EECF244321}">
                <p14:modId xmlns:p14="http://schemas.microsoft.com/office/powerpoint/2010/main" val="1652183205"/>
              </p:ext>
            </p:extLst>
          </p:nvPr>
        </p:nvGraphicFramePr>
        <p:xfrm>
          <a:off x="961697" y="532205"/>
          <a:ext cx="10121462" cy="5647878"/>
        </p:xfrm>
        <a:graphic>
          <a:graphicData uri="http://schemas.openxmlformats.org/drawingml/2006/table">
            <a:tbl>
              <a:tblPr firstRow="1" bandRow="1">
                <a:tableStyleId>{5C22544A-7EE6-4342-B048-85BDC9FD1C3A}</a:tableStyleId>
              </a:tblPr>
              <a:tblGrid>
                <a:gridCol w="5060731">
                  <a:extLst>
                    <a:ext uri="{9D8B030D-6E8A-4147-A177-3AD203B41FA5}">
                      <a16:colId xmlns:a16="http://schemas.microsoft.com/office/drawing/2014/main" val="2147784813"/>
                    </a:ext>
                  </a:extLst>
                </a:gridCol>
                <a:gridCol w="5060731">
                  <a:extLst>
                    <a:ext uri="{9D8B030D-6E8A-4147-A177-3AD203B41FA5}">
                      <a16:colId xmlns:a16="http://schemas.microsoft.com/office/drawing/2014/main" val="1076400406"/>
                    </a:ext>
                  </a:extLst>
                </a:gridCol>
              </a:tblGrid>
              <a:tr h="941313">
                <a:tc gridSpan="2">
                  <a:txBody>
                    <a:bodyPr/>
                    <a:lstStyle/>
                    <a:p>
                      <a:pPr marL="0" algn="l" defTabSz="914400" rtl="0" eaLnBrk="1" latinLnBrk="0" hangingPunct="1"/>
                      <a:r>
                        <a:rPr lang="en-US" sz="2800" kern="1200" dirty="0">
                          <a:solidFill>
                            <a:schemeClr val="dk1"/>
                          </a:solidFill>
                          <a:latin typeface="+mn-lt"/>
                          <a:ea typeface="+mn-ea"/>
                          <a:cs typeface="+mn-cs"/>
                        </a:rPr>
                        <a:t>CROSS EXAMINATION IS:</a:t>
                      </a:r>
                    </a:p>
                  </a:txBody>
                  <a:tcPr/>
                </a:tc>
                <a:tc hMerge="1">
                  <a:txBody>
                    <a:bodyPr/>
                    <a:lstStyle/>
                    <a:p>
                      <a:pPr marL="0" algn="l" defTabSz="914400" rtl="0" eaLnBrk="1" latinLnBrk="0" hangingPunct="1"/>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2609028233"/>
                  </a:ext>
                </a:extLst>
              </a:tr>
              <a:tr h="941313">
                <a:tc>
                  <a:txBody>
                    <a:bodyPr/>
                    <a:lstStyle/>
                    <a:p>
                      <a:r>
                        <a:rPr lang="en-US" sz="2100" dirty="0"/>
                        <a:t>A </a:t>
                      </a:r>
                      <a:r>
                        <a:rPr lang="en-US" sz="2100" i="1" dirty="0"/>
                        <a:t>foundation</a:t>
                      </a:r>
                      <a:r>
                        <a:rPr lang="en-US" sz="2100" dirty="0"/>
                        <a:t> for final argument, but not the putting of the final argument </a:t>
                      </a:r>
                    </a:p>
                  </a:txBody>
                  <a:tcPr/>
                </a:tc>
                <a:tc>
                  <a:txBody>
                    <a:bodyPr/>
                    <a:lstStyle/>
                    <a:p>
                      <a:r>
                        <a:rPr lang="en-US" sz="2100" dirty="0"/>
                        <a:t>Consistent with the case theory and targeted only to the case theory </a:t>
                      </a:r>
                    </a:p>
                  </a:txBody>
                  <a:tcPr/>
                </a:tc>
                <a:extLst>
                  <a:ext uri="{0D108BD9-81ED-4DB2-BD59-A6C34878D82A}">
                    <a16:rowId xmlns:a16="http://schemas.microsoft.com/office/drawing/2014/main" val="4259327521"/>
                  </a:ext>
                </a:extLst>
              </a:tr>
              <a:tr h="941313">
                <a:tc>
                  <a:txBody>
                    <a:bodyPr/>
                    <a:lstStyle/>
                    <a:p>
                      <a:r>
                        <a:rPr lang="en-US" sz="2100" dirty="0"/>
                        <a:t>Organized, structured and controlled by the advocate </a:t>
                      </a:r>
                    </a:p>
                  </a:txBody>
                  <a:tcPr/>
                </a:tc>
                <a:tc>
                  <a:txBody>
                    <a:bodyPr/>
                    <a:lstStyle/>
                    <a:p>
                      <a:r>
                        <a:rPr lang="en-US" sz="2100" b="1" dirty="0"/>
                        <a:t>Conducted by leading, single issue propositions</a:t>
                      </a:r>
                    </a:p>
                  </a:txBody>
                  <a:tcPr/>
                </a:tc>
                <a:extLst>
                  <a:ext uri="{0D108BD9-81ED-4DB2-BD59-A6C34878D82A}">
                    <a16:rowId xmlns:a16="http://schemas.microsoft.com/office/drawing/2014/main" val="1804720511"/>
                  </a:ext>
                </a:extLst>
              </a:tr>
              <a:tr h="941313">
                <a:tc>
                  <a:txBody>
                    <a:bodyPr/>
                    <a:lstStyle/>
                    <a:p>
                      <a:r>
                        <a:rPr lang="en-US" sz="2100" dirty="0"/>
                        <a:t>Designed to a specific purpose, for example, to accredit or discredit a witness</a:t>
                      </a:r>
                    </a:p>
                  </a:txBody>
                  <a:tcPr/>
                </a:tc>
                <a:tc>
                  <a:txBody>
                    <a:bodyPr/>
                    <a:lstStyle/>
                    <a:p>
                      <a:r>
                        <a:rPr lang="en-US" sz="2100" dirty="0"/>
                        <a:t>Not a repetition of evidence in chief </a:t>
                      </a:r>
                    </a:p>
                  </a:txBody>
                  <a:tcPr/>
                </a:tc>
                <a:extLst>
                  <a:ext uri="{0D108BD9-81ED-4DB2-BD59-A6C34878D82A}">
                    <a16:rowId xmlns:a16="http://schemas.microsoft.com/office/drawing/2014/main" val="1072192046"/>
                  </a:ext>
                </a:extLst>
              </a:tr>
              <a:tr h="941313">
                <a:tc>
                  <a:txBody>
                    <a:bodyPr/>
                    <a:lstStyle/>
                    <a:p>
                      <a:r>
                        <a:rPr lang="en-US" sz="2100" dirty="0"/>
                        <a:t>Structured to minimize risk (sometimes called “gate closing”)</a:t>
                      </a:r>
                    </a:p>
                  </a:txBody>
                  <a:tcPr/>
                </a:tc>
                <a:tc>
                  <a:txBody>
                    <a:bodyPr/>
                    <a:lstStyle/>
                    <a:p>
                      <a:r>
                        <a:rPr lang="en-US" sz="2100" dirty="0"/>
                        <a:t>Not unnecessarily aggressive or confrontational</a:t>
                      </a:r>
                    </a:p>
                  </a:txBody>
                  <a:tcPr/>
                </a:tc>
                <a:extLst>
                  <a:ext uri="{0D108BD9-81ED-4DB2-BD59-A6C34878D82A}">
                    <a16:rowId xmlns:a16="http://schemas.microsoft.com/office/drawing/2014/main" val="3347148530"/>
                  </a:ext>
                </a:extLst>
              </a:tr>
              <a:tr h="941313">
                <a:tc>
                  <a:txBody>
                    <a:bodyPr/>
                    <a:lstStyle/>
                    <a:p>
                      <a:r>
                        <a:rPr lang="en-US" sz="2100" dirty="0"/>
                        <a:t>Not inquisitorial: don’t normally ask questions you don’t know the answer to</a:t>
                      </a:r>
                    </a:p>
                  </a:txBody>
                  <a:tcPr/>
                </a:tc>
                <a:tc>
                  <a:txBody>
                    <a:bodyPr/>
                    <a:lstStyle/>
                    <a:p>
                      <a:r>
                        <a:rPr lang="en-US" sz="2100" dirty="0"/>
                        <a:t>Not a place to ask for explanations </a:t>
                      </a:r>
                    </a:p>
                  </a:txBody>
                  <a:tcPr/>
                </a:tc>
                <a:extLst>
                  <a:ext uri="{0D108BD9-81ED-4DB2-BD59-A6C34878D82A}">
                    <a16:rowId xmlns:a16="http://schemas.microsoft.com/office/drawing/2014/main" val="1960585414"/>
                  </a:ext>
                </a:extLst>
              </a:tr>
            </a:tbl>
          </a:graphicData>
        </a:graphic>
      </p:graphicFrame>
    </p:spTree>
    <p:extLst>
      <p:ext uri="{BB962C8B-B14F-4D97-AF65-F5344CB8AC3E}">
        <p14:creationId xmlns:p14="http://schemas.microsoft.com/office/powerpoint/2010/main" val="1395183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2274837"/>
            <a:ext cx="8298910" cy="461665"/>
          </a:xfrm>
          <a:prstGeom prst="rect">
            <a:avLst/>
          </a:prstGeom>
        </p:spPr>
        <p:txBody>
          <a:bodyPr wrap="square">
            <a:spAutoFit/>
          </a:bodyPr>
          <a:lstStyle/>
          <a:p>
            <a:r>
              <a:rPr lang="en-AU" sz="2400" dirty="0"/>
              <a:t> </a:t>
            </a:r>
            <a:r>
              <a:rPr lang="en-AU" sz="2400" b="1" dirty="0"/>
              <a:t> </a:t>
            </a:r>
            <a:endParaRPr lang="en-AU" sz="2400" dirty="0"/>
          </a:p>
        </p:txBody>
      </p:sp>
      <p:graphicFrame>
        <p:nvGraphicFramePr>
          <p:cNvPr id="5" name="Table 5">
            <a:extLst>
              <a:ext uri="{FF2B5EF4-FFF2-40B4-BE49-F238E27FC236}">
                <a16:creationId xmlns:a16="http://schemas.microsoft.com/office/drawing/2014/main" id="{C3CA7DDF-0ECB-0243-A70F-8519BD8D5E5F}"/>
              </a:ext>
            </a:extLst>
          </p:cNvPr>
          <p:cNvGraphicFramePr>
            <a:graphicFrameLocks noGrp="1"/>
          </p:cNvGraphicFramePr>
          <p:nvPr>
            <p:extLst>
              <p:ext uri="{D42A27DB-BD31-4B8C-83A1-F6EECF244321}">
                <p14:modId xmlns:p14="http://schemas.microsoft.com/office/powerpoint/2010/main" val="865055011"/>
              </p:ext>
            </p:extLst>
          </p:nvPr>
        </p:nvGraphicFramePr>
        <p:xfrm>
          <a:off x="961697" y="532205"/>
          <a:ext cx="10121462" cy="5647878"/>
        </p:xfrm>
        <a:graphic>
          <a:graphicData uri="http://schemas.openxmlformats.org/drawingml/2006/table">
            <a:tbl>
              <a:tblPr firstRow="1" bandRow="1">
                <a:tableStyleId>{5C22544A-7EE6-4342-B048-85BDC9FD1C3A}</a:tableStyleId>
              </a:tblPr>
              <a:tblGrid>
                <a:gridCol w="5060731">
                  <a:extLst>
                    <a:ext uri="{9D8B030D-6E8A-4147-A177-3AD203B41FA5}">
                      <a16:colId xmlns:a16="http://schemas.microsoft.com/office/drawing/2014/main" val="2147784813"/>
                    </a:ext>
                  </a:extLst>
                </a:gridCol>
                <a:gridCol w="5060731">
                  <a:extLst>
                    <a:ext uri="{9D8B030D-6E8A-4147-A177-3AD203B41FA5}">
                      <a16:colId xmlns:a16="http://schemas.microsoft.com/office/drawing/2014/main" val="1076400406"/>
                    </a:ext>
                  </a:extLst>
                </a:gridCol>
              </a:tblGrid>
              <a:tr h="941313">
                <a:tc gridSpan="2">
                  <a:txBody>
                    <a:bodyPr/>
                    <a:lstStyle/>
                    <a:p>
                      <a:pPr marL="0" algn="l" defTabSz="914400" rtl="0" eaLnBrk="1" latinLnBrk="0" hangingPunct="1"/>
                      <a:r>
                        <a:rPr lang="en-US" sz="2800" kern="1200" dirty="0">
                          <a:solidFill>
                            <a:schemeClr val="dk1"/>
                          </a:solidFill>
                          <a:latin typeface="+mn-lt"/>
                          <a:ea typeface="+mn-ea"/>
                          <a:cs typeface="+mn-cs"/>
                        </a:rPr>
                        <a:t>CROSS EXAMINATION IS:</a:t>
                      </a:r>
                    </a:p>
                  </a:txBody>
                  <a:tcPr/>
                </a:tc>
                <a:tc hMerge="1">
                  <a:txBody>
                    <a:bodyPr/>
                    <a:lstStyle/>
                    <a:p>
                      <a:pPr marL="0" algn="l" defTabSz="914400" rtl="0" eaLnBrk="1" latinLnBrk="0" hangingPunct="1"/>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2609028233"/>
                  </a:ext>
                </a:extLst>
              </a:tr>
              <a:tr h="941313">
                <a:tc>
                  <a:txBody>
                    <a:bodyPr/>
                    <a:lstStyle/>
                    <a:p>
                      <a:r>
                        <a:rPr lang="en-US" sz="2100" dirty="0"/>
                        <a:t>A </a:t>
                      </a:r>
                      <a:r>
                        <a:rPr lang="en-US" sz="2100" i="1" dirty="0"/>
                        <a:t>foundation</a:t>
                      </a:r>
                      <a:r>
                        <a:rPr lang="en-US" sz="2100" dirty="0"/>
                        <a:t> for final argument, but not the putting of the final argument </a:t>
                      </a:r>
                    </a:p>
                  </a:txBody>
                  <a:tcPr/>
                </a:tc>
                <a:tc>
                  <a:txBody>
                    <a:bodyPr/>
                    <a:lstStyle/>
                    <a:p>
                      <a:r>
                        <a:rPr lang="en-US" sz="2100" dirty="0"/>
                        <a:t>Consistent with the case theory and targeted only to the case theory </a:t>
                      </a:r>
                    </a:p>
                  </a:txBody>
                  <a:tcPr/>
                </a:tc>
                <a:extLst>
                  <a:ext uri="{0D108BD9-81ED-4DB2-BD59-A6C34878D82A}">
                    <a16:rowId xmlns:a16="http://schemas.microsoft.com/office/drawing/2014/main" val="4259327521"/>
                  </a:ext>
                </a:extLst>
              </a:tr>
              <a:tr h="941313">
                <a:tc>
                  <a:txBody>
                    <a:bodyPr/>
                    <a:lstStyle/>
                    <a:p>
                      <a:r>
                        <a:rPr lang="en-US" sz="2100" dirty="0"/>
                        <a:t>Organized, structured and controlled by the advocate </a:t>
                      </a:r>
                    </a:p>
                  </a:txBody>
                  <a:tcPr/>
                </a:tc>
                <a:tc>
                  <a:txBody>
                    <a:bodyPr/>
                    <a:lstStyle/>
                    <a:p>
                      <a:r>
                        <a:rPr lang="en-US" sz="2100" dirty="0"/>
                        <a:t>Conducted by leading, single issue propositions</a:t>
                      </a:r>
                    </a:p>
                  </a:txBody>
                  <a:tcPr/>
                </a:tc>
                <a:extLst>
                  <a:ext uri="{0D108BD9-81ED-4DB2-BD59-A6C34878D82A}">
                    <a16:rowId xmlns:a16="http://schemas.microsoft.com/office/drawing/2014/main" val="1804720511"/>
                  </a:ext>
                </a:extLst>
              </a:tr>
              <a:tr h="941313">
                <a:tc>
                  <a:txBody>
                    <a:bodyPr/>
                    <a:lstStyle/>
                    <a:p>
                      <a:r>
                        <a:rPr lang="en-US" sz="2100" dirty="0"/>
                        <a:t>Designed to a specific purpose, for example, to accredit or discredit a witness</a:t>
                      </a:r>
                    </a:p>
                  </a:txBody>
                  <a:tcPr/>
                </a:tc>
                <a:tc>
                  <a:txBody>
                    <a:bodyPr/>
                    <a:lstStyle/>
                    <a:p>
                      <a:r>
                        <a:rPr lang="en-US" sz="2100" b="1" dirty="0"/>
                        <a:t>Not a repetition of evidence in chief </a:t>
                      </a:r>
                    </a:p>
                  </a:txBody>
                  <a:tcPr/>
                </a:tc>
                <a:extLst>
                  <a:ext uri="{0D108BD9-81ED-4DB2-BD59-A6C34878D82A}">
                    <a16:rowId xmlns:a16="http://schemas.microsoft.com/office/drawing/2014/main" val="1072192046"/>
                  </a:ext>
                </a:extLst>
              </a:tr>
              <a:tr h="941313">
                <a:tc>
                  <a:txBody>
                    <a:bodyPr/>
                    <a:lstStyle/>
                    <a:p>
                      <a:r>
                        <a:rPr lang="en-US" sz="2100" dirty="0"/>
                        <a:t>Structured to minimize risk (sometimes called “gate closing”)</a:t>
                      </a:r>
                    </a:p>
                  </a:txBody>
                  <a:tcPr/>
                </a:tc>
                <a:tc>
                  <a:txBody>
                    <a:bodyPr/>
                    <a:lstStyle/>
                    <a:p>
                      <a:r>
                        <a:rPr lang="en-US" sz="2100" dirty="0"/>
                        <a:t>Not unnecessarily aggressive or confrontational</a:t>
                      </a:r>
                    </a:p>
                  </a:txBody>
                  <a:tcPr/>
                </a:tc>
                <a:extLst>
                  <a:ext uri="{0D108BD9-81ED-4DB2-BD59-A6C34878D82A}">
                    <a16:rowId xmlns:a16="http://schemas.microsoft.com/office/drawing/2014/main" val="3347148530"/>
                  </a:ext>
                </a:extLst>
              </a:tr>
              <a:tr h="941313">
                <a:tc>
                  <a:txBody>
                    <a:bodyPr/>
                    <a:lstStyle/>
                    <a:p>
                      <a:r>
                        <a:rPr lang="en-US" sz="2100" dirty="0"/>
                        <a:t>Not inquisitorial: don’t normally ask questions you don’t know the answer to</a:t>
                      </a:r>
                    </a:p>
                  </a:txBody>
                  <a:tcPr/>
                </a:tc>
                <a:tc>
                  <a:txBody>
                    <a:bodyPr/>
                    <a:lstStyle/>
                    <a:p>
                      <a:r>
                        <a:rPr lang="en-US" sz="2100" dirty="0"/>
                        <a:t>Not a place to ask for explanations </a:t>
                      </a:r>
                    </a:p>
                  </a:txBody>
                  <a:tcPr/>
                </a:tc>
                <a:extLst>
                  <a:ext uri="{0D108BD9-81ED-4DB2-BD59-A6C34878D82A}">
                    <a16:rowId xmlns:a16="http://schemas.microsoft.com/office/drawing/2014/main" val="1960585414"/>
                  </a:ext>
                </a:extLst>
              </a:tr>
            </a:tbl>
          </a:graphicData>
        </a:graphic>
      </p:graphicFrame>
    </p:spTree>
    <p:extLst>
      <p:ext uri="{BB962C8B-B14F-4D97-AF65-F5344CB8AC3E}">
        <p14:creationId xmlns:p14="http://schemas.microsoft.com/office/powerpoint/2010/main" val="4167727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2274837"/>
            <a:ext cx="8298910" cy="461665"/>
          </a:xfrm>
          <a:prstGeom prst="rect">
            <a:avLst/>
          </a:prstGeom>
        </p:spPr>
        <p:txBody>
          <a:bodyPr wrap="square">
            <a:spAutoFit/>
          </a:bodyPr>
          <a:lstStyle/>
          <a:p>
            <a:r>
              <a:rPr lang="en-AU" sz="2400" dirty="0"/>
              <a:t> </a:t>
            </a:r>
            <a:r>
              <a:rPr lang="en-AU" sz="2400" b="1" dirty="0"/>
              <a:t> </a:t>
            </a:r>
            <a:endParaRPr lang="en-AU" sz="2400" dirty="0"/>
          </a:p>
        </p:txBody>
      </p:sp>
      <p:graphicFrame>
        <p:nvGraphicFramePr>
          <p:cNvPr id="5" name="Table 5">
            <a:extLst>
              <a:ext uri="{FF2B5EF4-FFF2-40B4-BE49-F238E27FC236}">
                <a16:creationId xmlns:a16="http://schemas.microsoft.com/office/drawing/2014/main" id="{C3CA7DDF-0ECB-0243-A70F-8519BD8D5E5F}"/>
              </a:ext>
            </a:extLst>
          </p:cNvPr>
          <p:cNvGraphicFramePr>
            <a:graphicFrameLocks noGrp="1"/>
          </p:cNvGraphicFramePr>
          <p:nvPr>
            <p:extLst>
              <p:ext uri="{D42A27DB-BD31-4B8C-83A1-F6EECF244321}">
                <p14:modId xmlns:p14="http://schemas.microsoft.com/office/powerpoint/2010/main" val="800094930"/>
              </p:ext>
            </p:extLst>
          </p:nvPr>
        </p:nvGraphicFramePr>
        <p:xfrm>
          <a:off x="961697" y="532205"/>
          <a:ext cx="10121462" cy="5647878"/>
        </p:xfrm>
        <a:graphic>
          <a:graphicData uri="http://schemas.openxmlformats.org/drawingml/2006/table">
            <a:tbl>
              <a:tblPr firstRow="1" bandRow="1">
                <a:tableStyleId>{5C22544A-7EE6-4342-B048-85BDC9FD1C3A}</a:tableStyleId>
              </a:tblPr>
              <a:tblGrid>
                <a:gridCol w="5060731">
                  <a:extLst>
                    <a:ext uri="{9D8B030D-6E8A-4147-A177-3AD203B41FA5}">
                      <a16:colId xmlns:a16="http://schemas.microsoft.com/office/drawing/2014/main" val="2147784813"/>
                    </a:ext>
                  </a:extLst>
                </a:gridCol>
                <a:gridCol w="5060731">
                  <a:extLst>
                    <a:ext uri="{9D8B030D-6E8A-4147-A177-3AD203B41FA5}">
                      <a16:colId xmlns:a16="http://schemas.microsoft.com/office/drawing/2014/main" val="1076400406"/>
                    </a:ext>
                  </a:extLst>
                </a:gridCol>
              </a:tblGrid>
              <a:tr h="941313">
                <a:tc gridSpan="2">
                  <a:txBody>
                    <a:bodyPr/>
                    <a:lstStyle/>
                    <a:p>
                      <a:pPr marL="0" algn="l" defTabSz="914400" rtl="0" eaLnBrk="1" latinLnBrk="0" hangingPunct="1"/>
                      <a:r>
                        <a:rPr lang="en-US" sz="2800" kern="1200" dirty="0">
                          <a:solidFill>
                            <a:schemeClr val="dk1"/>
                          </a:solidFill>
                          <a:latin typeface="+mn-lt"/>
                          <a:ea typeface="+mn-ea"/>
                          <a:cs typeface="+mn-cs"/>
                        </a:rPr>
                        <a:t>CROSS EXAMINATION IS:</a:t>
                      </a:r>
                    </a:p>
                  </a:txBody>
                  <a:tcPr/>
                </a:tc>
                <a:tc hMerge="1">
                  <a:txBody>
                    <a:bodyPr/>
                    <a:lstStyle/>
                    <a:p>
                      <a:pPr marL="0" algn="l" defTabSz="914400" rtl="0" eaLnBrk="1" latinLnBrk="0" hangingPunct="1"/>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2609028233"/>
                  </a:ext>
                </a:extLst>
              </a:tr>
              <a:tr h="941313">
                <a:tc>
                  <a:txBody>
                    <a:bodyPr/>
                    <a:lstStyle/>
                    <a:p>
                      <a:r>
                        <a:rPr lang="en-US" sz="2100" dirty="0"/>
                        <a:t>A </a:t>
                      </a:r>
                      <a:r>
                        <a:rPr lang="en-US" sz="2100" i="1" dirty="0"/>
                        <a:t>foundation</a:t>
                      </a:r>
                      <a:r>
                        <a:rPr lang="en-US" sz="2100" dirty="0"/>
                        <a:t> for final argument, but not the putting of the final argument </a:t>
                      </a:r>
                    </a:p>
                  </a:txBody>
                  <a:tcPr/>
                </a:tc>
                <a:tc>
                  <a:txBody>
                    <a:bodyPr/>
                    <a:lstStyle/>
                    <a:p>
                      <a:r>
                        <a:rPr lang="en-US" sz="2100" dirty="0"/>
                        <a:t>Consistent with the case theory and targeted only to the case theory </a:t>
                      </a:r>
                    </a:p>
                  </a:txBody>
                  <a:tcPr/>
                </a:tc>
                <a:extLst>
                  <a:ext uri="{0D108BD9-81ED-4DB2-BD59-A6C34878D82A}">
                    <a16:rowId xmlns:a16="http://schemas.microsoft.com/office/drawing/2014/main" val="4259327521"/>
                  </a:ext>
                </a:extLst>
              </a:tr>
              <a:tr h="941313">
                <a:tc>
                  <a:txBody>
                    <a:bodyPr/>
                    <a:lstStyle/>
                    <a:p>
                      <a:r>
                        <a:rPr lang="en-US" sz="2100" dirty="0"/>
                        <a:t>Organized, structured and controlled by the advocate </a:t>
                      </a:r>
                    </a:p>
                  </a:txBody>
                  <a:tcPr/>
                </a:tc>
                <a:tc>
                  <a:txBody>
                    <a:bodyPr/>
                    <a:lstStyle/>
                    <a:p>
                      <a:r>
                        <a:rPr lang="en-US" sz="2100" dirty="0"/>
                        <a:t>Conducted by leading, single issue propositions</a:t>
                      </a:r>
                    </a:p>
                  </a:txBody>
                  <a:tcPr/>
                </a:tc>
                <a:extLst>
                  <a:ext uri="{0D108BD9-81ED-4DB2-BD59-A6C34878D82A}">
                    <a16:rowId xmlns:a16="http://schemas.microsoft.com/office/drawing/2014/main" val="1804720511"/>
                  </a:ext>
                </a:extLst>
              </a:tr>
              <a:tr h="941313">
                <a:tc>
                  <a:txBody>
                    <a:bodyPr/>
                    <a:lstStyle/>
                    <a:p>
                      <a:r>
                        <a:rPr lang="en-US" sz="2100" dirty="0"/>
                        <a:t>Designed to a specific purpose, for example, to accredit or discredit a witness</a:t>
                      </a:r>
                    </a:p>
                  </a:txBody>
                  <a:tcPr/>
                </a:tc>
                <a:tc>
                  <a:txBody>
                    <a:bodyPr/>
                    <a:lstStyle/>
                    <a:p>
                      <a:r>
                        <a:rPr lang="en-US" sz="2100" dirty="0"/>
                        <a:t>Not a repetition of evidence in chief </a:t>
                      </a:r>
                    </a:p>
                  </a:txBody>
                  <a:tcPr/>
                </a:tc>
                <a:extLst>
                  <a:ext uri="{0D108BD9-81ED-4DB2-BD59-A6C34878D82A}">
                    <a16:rowId xmlns:a16="http://schemas.microsoft.com/office/drawing/2014/main" val="1072192046"/>
                  </a:ext>
                </a:extLst>
              </a:tr>
              <a:tr h="941313">
                <a:tc>
                  <a:txBody>
                    <a:bodyPr/>
                    <a:lstStyle/>
                    <a:p>
                      <a:r>
                        <a:rPr lang="en-US" sz="2100" dirty="0"/>
                        <a:t>Structured to minimize risk (sometimes called “gate closing”)</a:t>
                      </a:r>
                    </a:p>
                  </a:txBody>
                  <a:tcPr/>
                </a:tc>
                <a:tc>
                  <a:txBody>
                    <a:bodyPr/>
                    <a:lstStyle/>
                    <a:p>
                      <a:r>
                        <a:rPr lang="en-US" sz="2100" b="1" dirty="0"/>
                        <a:t>Not unnecessarily aggressive or confrontational</a:t>
                      </a:r>
                    </a:p>
                  </a:txBody>
                  <a:tcPr/>
                </a:tc>
                <a:extLst>
                  <a:ext uri="{0D108BD9-81ED-4DB2-BD59-A6C34878D82A}">
                    <a16:rowId xmlns:a16="http://schemas.microsoft.com/office/drawing/2014/main" val="3347148530"/>
                  </a:ext>
                </a:extLst>
              </a:tr>
              <a:tr h="941313">
                <a:tc>
                  <a:txBody>
                    <a:bodyPr/>
                    <a:lstStyle/>
                    <a:p>
                      <a:r>
                        <a:rPr lang="en-US" sz="2100" dirty="0"/>
                        <a:t>Not inquisitorial: don’t normally ask questions you don’t know the answer to</a:t>
                      </a:r>
                    </a:p>
                  </a:txBody>
                  <a:tcPr/>
                </a:tc>
                <a:tc>
                  <a:txBody>
                    <a:bodyPr/>
                    <a:lstStyle/>
                    <a:p>
                      <a:r>
                        <a:rPr lang="en-US" sz="2100" dirty="0"/>
                        <a:t>Not a place to ask for explanations </a:t>
                      </a:r>
                    </a:p>
                  </a:txBody>
                  <a:tcPr/>
                </a:tc>
                <a:extLst>
                  <a:ext uri="{0D108BD9-81ED-4DB2-BD59-A6C34878D82A}">
                    <a16:rowId xmlns:a16="http://schemas.microsoft.com/office/drawing/2014/main" val="1960585414"/>
                  </a:ext>
                </a:extLst>
              </a:tr>
            </a:tbl>
          </a:graphicData>
        </a:graphic>
      </p:graphicFrame>
    </p:spTree>
    <p:extLst>
      <p:ext uri="{BB962C8B-B14F-4D97-AF65-F5344CB8AC3E}">
        <p14:creationId xmlns:p14="http://schemas.microsoft.com/office/powerpoint/2010/main" val="1989782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2274837"/>
            <a:ext cx="8298910" cy="461665"/>
          </a:xfrm>
          <a:prstGeom prst="rect">
            <a:avLst/>
          </a:prstGeom>
        </p:spPr>
        <p:txBody>
          <a:bodyPr wrap="square">
            <a:spAutoFit/>
          </a:bodyPr>
          <a:lstStyle/>
          <a:p>
            <a:r>
              <a:rPr lang="en-AU" sz="2400" dirty="0"/>
              <a:t> </a:t>
            </a:r>
            <a:r>
              <a:rPr lang="en-AU" sz="2400" b="1" dirty="0"/>
              <a:t> </a:t>
            </a:r>
            <a:endParaRPr lang="en-AU" sz="2400" dirty="0"/>
          </a:p>
        </p:txBody>
      </p:sp>
      <p:graphicFrame>
        <p:nvGraphicFramePr>
          <p:cNvPr id="5" name="Table 5">
            <a:extLst>
              <a:ext uri="{FF2B5EF4-FFF2-40B4-BE49-F238E27FC236}">
                <a16:creationId xmlns:a16="http://schemas.microsoft.com/office/drawing/2014/main" id="{C3CA7DDF-0ECB-0243-A70F-8519BD8D5E5F}"/>
              </a:ext>
            </a:extLst>
          </p:cNvPr>
          <p:cNvGraphicFramePr>
            <a:graphicFrameLocks noGrp="1"/>
          </p:cNvGraphicFramePr>
          <p:nvPr>
            <p:extLst>
              <p:ext uri="{D42A27DB-BD31-4B8C-83A1-F6EECF244321}">
                <p14:modId xmlns:p14="http://schemas.microsoft.com/office/powerpoint/2010/main" val="3656566520"/>
              </p:ext>
            </p:extLst>
          </p:nvPr>
        </p:nvGraphicFramePr>
        <p:xfrm>
          <a:off x="961697" y="532205"/>
          <a:ext cx="10121462" cy="5647878"/>
        </p:xfrm>
        <a:graphic>
          <a:graphicData uri="http://schemas.openxmlformats.org/drawingml/2006/table">
            <a:tbl>
              <a:tblPr firstRow="1" bandRow="1">
                <a:tableStyleId>{5C22544A-7EE6-4342-B048-85BDC9FD1C3A}</a:tableStyleId>
              </a:tblPr>
              <a:tblGrid>
                <a:gridCol w="5060731">
                  <a:extLst>
                    <a:ext uri="{9D8B030D-6E8A-4147-A177-3AD203B41FA5}">
                      <a16:colId xmlns:a16="http://schemas.microsoft.com/office/drawing/2014/main" val="2147784813"/>
                    </a:ext>
                  </a:extLst>
                </a:gridCol>
                <a:gridCol w="5060731">
                  <a:extLst>
                    <a:ext uri="{9D8B030D-6E8A-4147-A177-3AD203B41FA5}">
                      <a16:colId xmlns:a16="http://schemas.microsoft.com/office/drawing/2014/main" val="1076400406"/>
                    </a:ext>
                  </a:extLst>
                </a:gridCol>
              </a:tblGrid>
              <a:tr h="941313">
                <a:tc gridSpan="2">
                  <a:txBody>
                    <a:bodyPr/>
                    <a:lstStyle/>
                    <a:p>
                      <a:pPr marL="0" algn="l" defTabSz="914400" rtl="0" eaLnBrk="1" latinLnBrk="0" hangingPunct="1"/>
                      <a:r>
                        <a:rPr lang="en-US" sz="2800" kern="1200" dirty="0">
                          <a:solidFill>
                            <a:schemeClr val="dk1"/>
                          </a:solidFill>
                          <a:latin typeface="+mn-lt"/>
                          <a:ea typeface="+mn-ea"/>
                          <a:cs typeface="+mn-cs"/>
                        </a:rPr>
                        <a:t>CROSS EXAMINATION IS:</a:t>
                      </a:r>
                    </a:p>
                  </a:txBody>
                  <a:tcPr/>
                </a:tc>
                <a:tc hMerge="1">
                  <a:txBody>
                    <a:bodyPr/>
                    <a:lstStyle/>
                    <a:p>
                      <a:pPr marL="0" algn="l" defTabSz="914400" rtl="0" eaLnBrk="1" latinLnBrk="0" hangingPunct="1"/>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2609028233"/>
                  </a:ext>
                </a:extLst>
              </a:tr>
              <a:tr h="941313">
                <a:tc>
                  <a:txBody>
                    <a:bodyPr/>
                    <a:lstStyle/>
                    <a:p>
                      <a:r>
                        <a:rPr lang="en-US" sz="2100" dirty="0"/>
                        <a:t>A </a:t>
                      </a:r>
                      <a:r>
                        <a:rPr lang="en-US" sz="2100" i="1" dirty="0"/>
                        <a:t>foundation</a:t>
                      </a:r>
                      <a:r>
                        <a:rPr lang="en-US" sz="2100" dirty="0"/>
                        <a:t> for final argument, but not the putting of the final argument </a:t>
                      </a:r>
                    </a:p>
                  </a:txBody>
                  <a:tcPr/>
                </a:tc>
                <a:tc>
                  <a:txBody>
                    <a:bodyPr/>
                    <a:lstStyle/>
                    <a:p>
                      <a:r>
                        <a:rPr lang="en-US" sz="2100" dirty="0"/>
                        <a:t>Consistent with the case theory and targeted only to the case theory </a:t>
                      </a:r>
                    </a:p>
                  </a:txBody>
                  <a:tcPr/>
                </a:tc>
                <a:extLst>
                  <a:ext uri="{0D108BD9-81ED-4DB2-BD59-A6C34878D82A}">
                    <a16:rowId xmlns:a16="http://schemas.microsoft.com/office/drawing/2014/main" val="4259327521"/>
                  </a:ext>
                </a:extLst>
              </a:tr>
              <a:tr h="941313">
                <a:tc>
                  <a:txBody>
                    <a:bodyPr/>
                    <a:lstStyle/>
                    <a:p>
                      <a:r>
                        <a:rPr lang="en-US" sz="2100" dirty="0"/>
                        <a:t>Organized, structured and controlled by the advocate </a:t>
                      </a:r>
                    </a:p>
                  </a:txBody>
                  <a:tcPr/>
                </a:tc>
                <a:tc>
                  <a:txBody>
                    <a:bodyPr/>
                    <a:lstStyle/>
                    <a:p>
                      <a:r>
                        <a:rPr lang="en-US" sz="2100" dirty="0"/>
                        <a:t>Conducted by leading, single issue propositions</a:t>
                      </a:r>
                    </a:p>
                  </a:txBody>
                  <a:tcPr/>
                </a:tc>
                <a:extLst>
                  <a:ext uri="{0D108BD9-81ED-4DB2-BD59-A6C34878D82A}">
                    <a16:rowId xmlns:a16="http://schemas.microsoft.com/office/drawing/2014/main" val="1804720511"/>
                  </a:ext>
                </a:extLst>
              </a:tr>
              <a:tr h="941313">
                <a:tc>
                  <a:txBody>
                    <a:bodyPr/>
                    <a:lstStyle/>
                    <a:p>
                      <a:r>
                        <a:rPr lang="en-US" sz="2100" dirty="0"/>
                        <a:t>Designed to a specific purpose, for example, to accredit or discredit a witness</a:t>
                      </a:r>
                    </a:p>
                  </a:txBody>
                  <a:tcPr/>
                </a:tc>
                <a:tc>
                  <a:txBody>
                    <a:bodyPr/>
                    <a:lstStyle/>
                    <a:p>
                      <a:r>
                        <a:rPr lang="en-US" sz="2100" dirty="0"/>
                        <a:t>Not a repetition of evidence in chief </a:t>
                      </a:r>
                    </a:p>
                  </a:txBody>
                  <a:tcPr/>
                </a:tc>
                <a:extLst>
                  <a:ext uri="{0D108BD9-81ED-4DB2-BD59-A6C34878D82A}">
                    <a16:rowId xmlns:a16="http://schemas.microsoft.com/office/drawing/2014/main" val="1072192046"/>
                  </a:ext>
                </a:extLst>
              </a:tr>
              <a:tr h="941313">
                <a:tc>
                  <a:txBody>
                    <a:bodyPr/>
                    <a:lstStyle/>
                    <a:p>
                      <a:r>
                        <a:rPr lang="en-US" sz="2100" dirty="0"/>
                        <a:t>Structured to minimize risk (sometimes called “gate closing”)</a:t>
                      </a:r>
                    </a:p>
                  </a:txBody>
                  <a:tcPr/>
                </a:tc>
                <a:tc>
                  <a:txBody>
                    <a:bodyPr/>
                    <a:lstStyle/>
                    <a:p>
                      <a:r>
                        <a:rPr lang="en-US" sz="2100" dirty="0"/>
                        <a:t>Not unnecessarily aggressive or confrontational</a:t>
                      </a:r>
                    </a:p>
                  </a:txBody>
                  <a:tcPr/>
                </a:tc>
                <a:extLst>
                  <a:ext uri="{0D108BD9-81ED-4DB2-BD59-A6C34878D82A}">
                    <a16:rowId xmlns:a16="http://schemas.microsoft.com/office/drawing/2014/main" val="3347148530"/>
                  </a:ext>
                </a:extLst>
              </a:tr>
              <a:tr h="941313">
                <a:tc>
                  <a:txBody>
                    <a:bodyPr/>
                    <a:lstStyle/>
                    <a:p>
                      <a:r>
                        <a:rPr lang="en-US" sz="2100" b="1" dirty="0"/>
                        <a:t>Not inquisitorial: don’t normally ask questions you don’t know the answer to</a:t>
                      </a:r>
                    </a:p>
                  </a:txBody>
                  <a:tcPr/>
                </a:tc>
                <a:tc>
                  <a:txBody>
                    <a:bodyPr/>
                    <a:lstStyle/>
                    <a:p>
                      <a:r>
                        <a:rPr lang="en-US" sz="2100" dirty="0"/>
                        <a:t>Not a place to ask for explanations </a:t>
                      </a:r>
                    </a:p>
                  </a:txBody>
                  <a:tcPr/>
                </a:tc>
                <a:extLst>
                  <a:ext uri="{0D108BD9-81ED-4DB2-BD59-A6C34878D82A}">
                    <a16:rowId xmlns:a16="http://schemas.microsoft.com/office/drawing/2014/main" val="1960585414"/>
                  </a:ext>
                </a:extLst>
              </a:tr>
            </a:tbl>
          </a:graphicData>
        </a:graphic>
      </p:graphicFrame>
    </p:spTree>
    <p:extLst>
      <p:ext uri="{BB962C8B-B14F-4D97-AF65-F5344CB8AC3E}">
        <p14:creationId xmlns:p14="http://schemas.microsoft.com/office/powerpoint/2010/main" val="3916658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2274837"/>
            <a:ext cx="8298910" cy="461665"/>
          </a:xfrm>
          <a:prstGeom prst="rect">
            <a:avLst/>
          </a:prstGeom>
        </p:spPr>
        <p:txBody>
          <a:bodyPr wrap="square">
            <a:spAutoFit/>
          </a:bodyPr>
          <a:lstStyle/>
          <a:p>
            <a:r>
              <a:rPr lang="en-AU" sz="2400" dirty="0"/>
              <a:t> </a:t>
            </a:r>
            <a:r>
              <a:rPr lang="en-AU" sz="2400" b="1" dirty="0"/>
              <a:t> </a:t>
            </a:r>
            <a:endParaRPr lang="en-AU" sz="2400" dirty="0"/>
          </a:p>
        </p:txBody>
      </p:sp>
      <p:graphicFrame>
        <p:nvGraphicFramePr>
          <p:cNvPr id="5" name="Table 5">
            <a:extLst>
              <a:ext uri="{FF2B5EF4-FFF2-40B4-BE49-F238E27FC236}">
                <a16:creationId xmlns:a16="http://schemas.microsoft.com/office/drawing/2014/main" id="{C3CA7DDF-0ECB-0243-A70F-8519BD8D5E5F}"/>
              </a:ext>
            </a:extLst>
          </p:cNvPr>
          <p:cNvGraphicFramePr>
            <a:graphicFrameLocks noGrp="1"/>
          </p:cNvGraphicFramePr>
          <p:nvPr>
            <p:extLst>
              <p:ext uri="{D42A27DB-BD31-4B8C-83A1-F6EECF244321}">
                <p14:modId xmlns:p14="http://schemas.microsoft.com/office/powerpoint/2010/main" val="2157078110"/>
              </p:ext>
            </p:extLst>
          </p:nvPr>
        </p:nvGraphicFramePr>
        <p:xfrm>
          <a:off x="961697" y="532205"/>
          <a:ext cx="10121462" cy="5647878"/>
        </p:xfrm>
        <a:graphic>
          <a:graphicData uri="http://schemas.openxmlformats.org/drawingml/2006/table">
            <a:tbl>
              <a:tblPr firstRow="1" bandRow="1">
                <a:tableStyleId>{5C22544A-7EE6-4342-B048-85BDC9FD1C3A}</a:tableStyleId>
              </a:tblPr>
              <a:tblGrid>
                <a:gridCol w="5060731">
                  <a:extLst>
                    <a:ext uri="{9D8B030D-6E8A-4147-A177-3AD203B41FA5}">
                      <a16:colId xmlns:a16="http://schemas.microsoft.com/office/drawing/2014/main" val="2147784813"/>
                    </a:ext>
                  </a:extLst>
                </a:gridCol>
                <a:gridCol w="5060731">
                  <a:extLst>
                    <a:ext uri="{9D8B030D-6E8A-4147-A177-3AD203B41FA5}">
                      <a16:colId xmlns:a16="http://schemas.microsoft.com/office/drawing/2014/main" val="1076400406"/>
                    </a:ext>
                  </a:extLst>
                </a:gridCol>
              </a:tblGrid>
              <a:tr h="941313">
                <a:tc gridSpan="2">
                  <a:txBody>
                    <a:bodyPr/>
                    <a:lstStyle/>
                    <a:p>
                      <a:pPr marL="0" algn="l" defTabSz="914400" rtl="0" eaLnBrk="1" latinLnBrk="0" hangingPunct="1"/>
                      <a:r>
                        <a:rPr lang="en-US" sz="2800" kern="1200" dirty="0">
                          <a:solidFill>
                            <a:schemeClr val="dk1"/>
                          </a:solidFill>
                          <a:latin typeface="+mn-lt"/>
                          <a:ea typeface="+mn-ea"/>
                          <a:cs typeface="+mn-cs"/>
                        </a:rPr>
                        <a:t>CROSS EXAMINATION IS:</a:t>
                      </a:r>
                    </a:p>
                  </a:txBody>
                  <a:tcPr/>
                </a:tc>
                <a:tc hMerge="1">
                  <a:txBody>
                    <a:bodyPr/>
                    <a:lstStyle/>
                    <a:p>
                      <a:pPr marL="0" algn="l" defTabSz="914400" rtl="0" eaLnBrk="1" latinLnBrk="0" hangingPunct="1"/>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2609028233"/>
                  </a:ext>
                </a:extLst>
              </a:tr>
              <a:tr h="941313">
                <a:tc>
                  <a:txBody>
                    <a:bodyPr/>
                    <a:lstStyle/>
                    <a:p>
                      <a:r>
                        <a:rPr lang="en-US" sz="2100" dirty="0"/>
                        <a:t>A </a:t>
                      </a:r>
                      <a:r>
                        <a:rPr lang="en-US" sz="2100" i="1" dirty="0"/>
                        <a:t>foundation</a:t>
                      </a:r>
                      <a:r>
                        <a:rPr lang="en-US" sz="2100" dirty="0"/>
                        <a:t> for final argument, but not the putting of the final argument </a:t>
                      </a:r>
                    </a:p>
                  </a:txBody>
                  <a:tcPr/>
                </a:tc>
                <a:tc>
                  <a:txBody>
                    <a:bodyPr/>
                    <a:lstStyle/>
                    <a:p>
                      <a:r>
                        <a:rPr lang="en-US" sz="2100" dirty="0"/>
                        <a:t>Consistent with the case theory and targeted only to the case theory </a:t>
                      </a:r>
                    </a:p>
                  </a:txBody>
                  <a:tcPr/>
                </a:tc>
                <a:extLst>
                  <a:ext uri="{0D108BD9-81ED-4DB2-BD59-A6C34878D82A}">
                    <a16:rowId xmlns:a16="http://schemas.microsoft.com/office/drawing/2014/main" val="4259327521"/>
                  </a:ext>
                </a:extLst>
              </a:tr>
              <a:tr h="941313">
                <a:tc>
                  <a:txBody>
                    <a:bodyPr/>
                    <a:lstStyle/>
                    <a:p>
                      <a:r>
                        <a:rPr lang="en-US" sz="2100" dirty="0"/>
                        <a:t>Organized, structured and controlled by the advocate </a:t>
                      </a:r>
                    </a:p>
                  </a:txBody>
                  <a:tcPr/>
                </a:tc>
                <a:tc>
                  <a:txBody>
                    <a:bodyPr/>
                    <a:lstStyle/>
                    <a:p>
                      <a:r>
                        <a:rPr lang="en-US" sz="2100" dirty="0"/>
                        <a:t>Conducted by leading, single issue propositions</a:t>
                      </a:r>
                    </a:p>
                  </a:txBody>
                  <a:tcPr/>
                </a:tc>
                <a:extLst>
                  <a:ext uri="{0D108BD9-81ED-4DB2-BD59-A6C34878D82A}">
                    <a16:rowId xmlns:a16="http://schemas.microsoft.com/office/drawing/2014/main" val="1804720511"/>
                  </a:ext>
                </a:extLst>
              </a:tr>
              <a:tr h="941313">
                <a:tc>
                  <a:txBody>
                    <a:bodyPr/>
                    <a:lstStyle/>
                    <a:p>
                      <a:r>
                        <a:rPr lang="en-US" sz="2100" dirty="0"/>
                        <a:t>Designed to a specific purpose, for example, to accredit or discredit a witness</a:t>
                      </a:r>
                    </a:p>
                  </a:txBody>
                  <a:tcPr/>
                </a:tc>
                <a:tc>
                  <a:txBody>
                    <a:bodyPr/>
                    <a:lstStyle/>
                    <a:p>
                      <a:r>
                        <a:rPr lang="en-US" sz="2100" dirty="0"/>
                        <a:t>Not a repetition of evidence in chief </a:t>
                      </a:r>
                    </a:p>
                  </a:txBody>
                  <a:tcPr/>
                </a:tc>
                <a:extLst>
                  <a:ext uri="{0D108BD9-81ED-4DB2-BD59-A6C34878D82A}">
                    <a16:rowId xmlns:a16="http://schemas.microsoft.com/office/drawing/2014/main" val="1072192046"/>
                  </a:ext>
                </a:extLst>
              </a:tr>
              <a:tr h="941313">
                <a:tc>
                  <a:txBody>
                    <a:bodyPr/>
                    <a:lstStyle/>
                    <a:p>
                      <a:r>
                        <a:rPr lang="en-US" sz="2100" dirty="0"/>
                        <a:t>Structured to minimize risk (sometimes called “gate closing”)</a:t>
                      </a:r>
                    </a:p>
                  </a:txBody>
                  <a:tcPr/>
                </a:tc>
                <a:tc>
                  <a:txBody>
                    <a:bodyPr/>
                    <a:lstStyle/>
                    <a:p>
                      <a:r>
                        <a:rPr lang="en-US" sz="2100" dirty="0"/>
                        <a:t>Not unnecessarily aggressive or confrontational</a:t>
                      </a:r>
                    </a:p>
                  </a:txBody>
                  <a:tcPr/>
                </a:tc>
                <a:extLst>
                  <a:ext uri="{0D108BD9-81ED-4DB2-BD59-A6C34878D82A}">
                    <a16:rowId xmlns:a16="http://schemas.microsoft.com/office/drawing/2014/main" val="3347148530"/>
                  </a:ext>
                </a:extLst>
              </a:tr>
              <a:tr h="941313">
                <a:tc>
                  <a:txBody>
                    <a:bodyPr/>
                    <a:lstStyle/>
                    <a:p>
                      <a:r>
                        <a:rPr lang="en-US" sz="2100" dirty="0"/>
                        <a:t>Not inquisitorial: don’t normally ask questions you don’t know the answer to</a:t>
                      </a:r>
                    </a:p>
                  </a:txBody>
                  <a:tcPr/>
                </a:tc>
                <a:tc>
                  <a:txBody>
                    <a:bodyPr/>
                    <a:lstStyle/>
                    <a:p>
                      <a:r>
                        <a:rPr lang="en-US" sz="2100" b="1" dirty="0"/>
                        <a:t>Not a place to ask for explanations </a:t>
                      </a:r>
                    </a:p>
                  </a:txBody>
                  <a:tcPr/>
                </a:tc>
                <a:extLst>
                  <a:ext uri="{0D108BD9-81ED-4DB2-BD59-A6C34878D82A}">
                    <a16:rowId xmlns:a16="http://schemas.microsoft.com/office/drawing/2014/main" val="1960585414"/>
                  </a:ext>
                </a:extLst>
              </a:tr>
            </a:tbl>
          </a:graphicData>
        </a:graphic>
      </p:graphicFrame>
    </p:spTree>
    <p:extLst>
      <p:ext uri="{BB962C8B-B14F-4D97-AF65-F5344CB8AC3E}">
        <p14:creationId xmlns:p14="http://schemas.microsoft.com/office/powerpoint/2010/main" val="820971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2274837"/>
            <a:ext cx="8298910" cy="461665"/>
          </a:xfrm>
          <a:prstGeom prst="rect">
            <a:avLst/>
          </a:prstGeom>
        </p:spPr>
        <p:txBody>
          <a:bodyPr wrap="square">
            <a:spAutoFit/>
          </a:bodyPr>
          <a:lstStyle/>
          <a:p>
            <a:r>
              <a:rPr lang="en-AU" sz="2400" dirty="0"/>
              <a:t> </a:t>
            </a:r>
            <a:r>
              <a:rPr lang="en-AU" sz="2400" b="1" dirty="0"/>
              <a:t> </a:t>
            </a:r>
            <a:endParaRPr lang="en-AU" sz="2400" dirty="0"/>
          </a:p>
        </p:txBody>
      </p:sp>
      <p:graphicFrame>
        <p:nvGraphicFramePr>
          <p:cNvPr id="5" name="Table 5">
            <a:extLst>
              <a:ext uri="{FF2B5EF4-FFF2-40B4-BE49-F238E27FC236}">
                <a16:creationId xmlns:a16="http://schemas.microsoft.com/office/drawing/2014/main" id="{C3CA7DDF-0ECB-0243-A70F-8519BD8D5E5F}"/>
              </a:ext>
            </a:extLst>
          </p:cNvPr>
          <p:cNvGraphicFramePr>
            <a:graphicFrameLocks noGrp="1"/>
          </p:cNvGraphicFramePr>
          <p:nvPr>
            <p:extLst>
              <p:ext uri="{D42A27DB-BD31-4B8C-83A1-F6EECF244321}">
                <p14:modId xmlns:p14="http://schemas.microsoft.com/office/powerpoint/2010/main" val="2218089101"/>
              </p:ext>
            </p:extLst>
          </p:nvPr>
        </p:nvGraphicFramePr>
        <p:xfrm>
          <a:off x="961697" y="532205"/>
          <a:ext cx="10121462" cy="5647878"/>
        </p:xfrm>
        <a:graphic>
          <a:graphicData uri="http://schemas.openxmlformats.org/drawingml/2006/table">
            <a:tbl>
              <a:tblPr firstRow="1" bandRow="1">
                <a:tableStyleId>{5C22544A-7EE6-4342-B048-85BDC9FD1C3A}</a:tableStyleId>
              </a:tblPr>
              <a:tblGrid>
                <a:gridCol w="5060731">
                  <a:extLst>
                    <a:ext uri="{9D8B030D-6E8A-4147-A177-3AD203B41FA5}">
                      <a16:colId xmlns:a16="http://schemas.microsoft.com/office/drawing/2014/main" val="2147784813"/>
                    </a:ext>
                  </a:extLst>
                </a:gridCol>
                <a:gridCol w="5060731">
                  <a:extLst>
                    <a:ext uri="{9D8B030D-6E8A-4147-A177-3AD203B41FA5}">
                      <a16:colId xmlns:a16="http://schemas.microsoft.com/office/drawing/2014/main" val="1076400406"/>
                    </a:ext>
                  </a:extLst>
                </a:gridCol>
              </a:tblGrid>
              <a:tr h="941313">
                <a:tc gridSpan="2">
                  <a:txBody>
                    <a:bodyPr/>
                    <a:lstStyle/>
                    <a:p>
                      <a:pPr marL="0" algn="l" defTabSz="914400" rtl="0" eaLnBrk="1" latinLnBrk="0" hangingPunct="1"/>
                      <a:r>
                        <a:rPr lang="en-US" sz="2800" kern="1200" dirty="0">
                          <a:solidFill>
                            <a:schemeClr val="dk1"/>
                          </a:solidFill>
                          <a:latin typeface="+mn-lt"/>
                          <a:ea typeface="+mn-ea"/>
                          <a:cs typeface="+mn-cs"/>
                        </a:rPr>
                        <a:t>CROSS EXAMINATION IS:</a:t>
                      </a:r>
                    </a:p>
                  </a:txBody>
                  <a:tcPr/>
                </a:tc>
                <a:tc hMerge="1">
                  <a:txBody>
                    <a:bodyPr/>
                    <a:lstStyle/>
                    <a:p>
                      <a:pPr marL="0" algn="l" defTabSz="914400" rtl="0" eaLnBrk="1" latinLnBrk="0" hangingPunct="1"/>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2609028233"/>
                  </a:ext>
                </a:extLst>
              </a:tr>
              <a:tr h="941313">
                <a:tc>
                  <a:txBody>
                    <a:bodyPr/>
                    <a:lstStyle/>
                    <a:p>
                      <a:r>
                        <a:rPr lang="en-US" sz="2100" dirty="0"/>
                        <a:t>A </a:t>
                      </a:r>
                      <a:r>
                        <a:rPr lang="en-US" sz="2100" i="1" dirty="0"/>
                        <a:t>foundation</a:t>
                      </a:r>
                      <a:r>
                        <a:rPr lang="en-US" sz="2100" dirty="0"/>
                        <a:t> for final argument, but not the putting of the final argument </a:t>
                      </a:r>
                    </a:p>
                  </a:txBody>
                  <a:tcPr/>
                </a:tc>
                <a:tc>
                  <a:txBody>
                    <a:bodyPr/>
                    <a:lstStyle/>
                    <a:p>
                      <a:r>
                        <a:rPr lang="en-US" sz="2100" dirty="0"/>
                        <a:t>Consistent with the case theory and targeted only to the case theory </a:t>
                      </a:r>
                    </a:p>
                  </a:txBody>
                  <a:tcPr/>
                </a:tc>
                <a:extLst>
                  <a:ext uri="{0D108BD9-81ED-4DB2-BD59-A6C34878D82A}">
                    <a16:rowId xmlns:a16="http://schemas.microsoft.com/office/drawing/2014/main" val="4259327521"/>
                  </a:ext>
                </a:extLst>
              </a:tr>
              <a:tr h="941313">
                <a:tc>
                  <a:txBody>
                    <a:bodyPr/>
                    <a:lstStyle/>
                    <a:p>
                      <a:r>
                        <a:rPr lang="en-US" sz="2100" dirty="0"/>
                        <a:t>Organized, structured and controlled by the advocate </a:t>
                      </a:r>
                    </a:p>
                  </a:txBody>
                  <a:tcPr/>
                </a:tc>
                <a:tc>
                  <a:txBody>
                    <a:bodyPr/>
                    <a:lstStyle/>
                    <a:p>
                      <a:r>
                        <a:rPr lang="en-US" sz="2100" dirty="0"/>
                        <a:t>Conducted by leading, single issue propositions</a:t>
                      </a:r>
                    </a:p>
                  </a:txBody>
                  <a:tcPr/>
                </a:tc>
                <a:extLst>
                  <a:ext uri="{0D108BD9-81ED-4DB2-BD59-A6C34878D82A}">
                    <a16:rowId xmlns:a16="http://schemas.microsoft.com/office/drawing/2014/main" val="1804720511"/>
                  </a:ext>
                </a:extLst>
              </a:tr>
              <a:tr h="941313">
                <a:tc>
                  <a:txBody>
                    <a:bodyPr/>
                    <a:lstStyle/>
                    <a:p>
                      <a:r>
                        <a:rPr lang="en-US" sz="2100" dirty="0"/>
                        <a:t>Designed to a specific purpose, for example, to accredit or discredit a witness</a:t>
                      </a:r>
                    </a:p>
                  </a:txBody>
                  <a:tcPr/>
                </a:tc>
                <a:tc>
                  <a:txBody>
                    <a:bodyPr/>
                    <a:lstStyle/>
                    <a:p>
                      <a:r>
                        <a:rPr lang="en-US" sz="2100" dirty="0"/>
                        <a:t>Not a repetition of evidence in chief </a:t>
                      </a:r>
                    </a:p>
                  </a:txBody>
                  <a:tcPr/>
                </a:tc>
                <a:extLst>
                  <a:ext uri="{0D108BD9-81ED-4DB2-BD59-A6C34878D82A}">
                    <a16:rowId xmlns:a16="http://schemas.microsoft.com/office/drawing/2014/main" val="1072192046"/>
                  </a:ext>
                </a:extLst>
              </a:tr>
              <a:tr h="941313">
                <a:tc>
                  <a:txBody>
                    <a:bodyPr/>
                    <a:lstStyle/>
                    <a:p>
                      <a:r>
                        <a:rPr lang="en-US" sz="2100" b="1" dirty="0"/>
                        <a:t>Structured to minimize risk (sometimes called “gate closing”)</a:t>
                      </a:r>
                    </a:p>
                  </a:txBody>
                  <a:tcPr/>
                </a:tc>
                <a:tc>
                  <a:txBody>
                    <a:bodyPr/>
                    <a:lstStyle/>
                    <a:p>
                      <a:r>
                        <a:rPr lang="en-US" sz="2100" dirty="0"/>
                        <a:t>Not unnecessarily aggressive or confrontational</a:t>
                      </a:r>
                    </a:p>
                  </a:txBody>
                  <a:tcPr/>
                </a:tc>
                <a:extLst>
                  <a:ext uri="{0D108BD9-81ED-4DB2-BD59-A6C34878D82A}">
                    <a16:rowId xmlns:a16="http://schemas.microsoft.com/office/drawing/2014/main" val="3347148530"/>
                  </a:ext>
                </a:extLst>
              </a:tr>
              <a:tr h="941313">
                <a:tc>
                  <a:txBody>
                    <a:bodyPr/>
                    <a:lstStyle/>
                    <a:p>
                      <a:r>
                        <a:rPr lang="en-US" sz="2100" dirty="0"/>
                        <a:t>Not inquisitorial: don’t normally ask questions you don’t know the answer to</a:t>
                      </a:r>
                    </a:p>
                  </a:txBody>
                  <a:tcPr/>
                </a:tc>
                <a:tc>
                  <a:txBody>
                    <a:bodyPr/>
                    <a:lstStyle/>
                    <a:p>
                      <a:r>
                        <a:rPr lang="en-US" sz="2100" dirty="0"/>
                        <a:t>Not a place to ask for explanations </a:t>
                      </a:r>
                    </a:p>
                  </a:txBody>
                  <a:tcPr/>
                </a:tc>
                <a:extLst>
                  <a:ext uri="{0D108BD9-81ED-4DB2-BD59-A6C34878D82A}">
                    <a16:rowId xmlns:a16="http://schemas.microsoft.com/office/drawing/2014/main" val="1960585414"/>
                  </a:ext>
                </a:extLst>
              </a:tr>
            </a:tbl>
          </a:graphicData>
        </a:graphic>
      </p:graphicFrame>
    </p:spTree>
    <p:extLst>
      <p:ext uri="{BB962C8B-B14F-4D97-AF65-F5344CB8AC3E}">
        <p14:creationId xmlns:p14="http://schemas.microsoft.com/office/powerpoint/2010/main" val="1797848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3D4FA-6023-F241-817E-17A574EA337E}"/>
              </a:ext>
            </a:extLst>
          </p:cNvPr>
          <p:cNvSpPr>
            <a:spLocks noGrp="1"/>
          </p:cNvSpPr>
          <p:nvPr>
            <p:ph type="title"/>
          </p:nvPr>
        </p:nvSpPr>
        <p:spPr/>
        <p:txBody>
          <a:bodyPr/>
          <a:lstStyle/>
          <a:p>
            <a:r>
              <a:rPr lang="en-US" dirty="0"/>
              <a:t>Proposition last not first</a:t>
            </a:r>
          </a:p>
        </p:txBody>
      </p:sp>
      <p:graphicFrame>
        <p:nvGraphicFramePr>
          <p:cNvPr id="4" name="Content Placeholder 3">
            <a:extLst>
              <a:ext uri="{FF2B5EF4-FFF2-40B4-BE49-F238E27FC236}">
                <a16:creationId xmlns:a16="http://schemas.microsoft.com/office/drawing/2014/main" id="{1133804D-7164-8847-BF04-3CA5255B5BA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192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FCF20-B2A7-8648-9F12-EA01E8A33652}"/>
              </a:ext>
            </a:extLst>
          </p:cNvPr>
          <p:cNvSpPr>
            <a:spLocks noGrp="1"/>
          </p:cNvSpPr>
          <p:nvPr>
            <p:ph type="title"/>
          </p:nvPr>
        </p:nvSpPr>
        <p:spPr/>
        <p:txBody>
          <a:bodyPr/>
          <a:lstStyle/>
          <a:p>
            <a:pPr algn="ctr"/>
            <a:r>
              <a:rPr lang="en-US" b="1" dirty="0"/>
              <a:t>Closing Gates</a:t>
            </a:r>
          </a:p>
        </p:txBody>
      </p:sp>
      <p:sp>
        <p:nvSpPr>
          <p:cNvPr id="3" name="Content Placeholder 2">
            <a:extLst>
              <a:ext uri="{FF2B5EF4-FFF2-40B4-BE49-F238E27FC236}">
                <a16:creationId xmlns:a16="http://schemas.microsoft.com/office/drawing/2014/main" id="{2F7363C1-F29E-6743-B518-7F2DDE6DAD06}"/>
              </a:ext>
            </a:extLst>
          </p:cNvPr>
          <p:cNvSpPr>
            <a:spLocks noGrp="1"/>
          </p:cNvSpPr>
          <p:nvPr>
            <p:ph idx="1"/>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79" name="Ink 78">
                <a:extLst>
                  <a:ext uri="{FF2B5EF4-FFF2-40B4-BE49-F238E27FC236}">
                    <a16:creationId xmlns:a16="http://schemas.microsoft.com/office/drawing/2014/main" id="{B6CA7626-AE0B-194F-9BFC-612C7B888655}"/>
                  </a:ext>
                </a:extLst>
              </p14:cNvPr>
              <p14:cNvContentPartPr/>
              <p14:nvPr/>
            </p14:nvContentPartPr>
            <p14:xfrm>
              <a:off x="5633499" y="1988139"/>
              <a:ext cx="596880" cy="474480"/>
            </p14:xfrm>
          </p:contentPart>
        </mc:Choice>
        <mc:Fallback xmlns="">
          <p:pic>
            <p:nvPicPr>
              <p:cNvPr id="79" name="Ink 78">
                <a:extLst>
                  <a:ext uri="{FF2B5EF4-FFF2-40B4-BE49-F238E27FC236}">
                    <a16:creationId xmlns:a16="http://schemas.microsoft.com/office/drawing/2014/main" id="{B6CA7626-AE0B-194F-9BFC-612C7B888655}"/>
                  </a:ext>
                </a:extLst>
              </p:cNvPr>
              <p:cNvPicPr/>
              <p:nvPr/>
            </p:nvPicPr>
            <p:blipFill>
              <a:blip r:embed="rId3"/>
              <a:stretch>
                <a:fillRect/>
              </a:stretch>
            </p:blipFill>
            <p:spPr>
              <a:xfrm>
                <a:off x="5615859" y="1970499"/>
                <a:ext cx="63252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0" name="Ink 79">
                <a:extLst>
                  <a:ext uri="{FF2B5EF4-FFF2-40B4-BE49-F238E27FC236}">
                    <a16:creationId xmlns:a16="http://schemas.microsoft.com/office/drawing/2014/main" id="{525510F3-9580-334B-B39F-0CA38A1D9504}"/>
                  </a:ext>
                </a:extLst>
              </p14:cNvPr>
              <p14:cNvContentPartPr/>
              <p14:nvPr/>
            </p14:nvContentPartPr>
            <p14:xfrm>
              <a:off x="3346419" y="2706699"/>
              <a:ext cx="776520" cy="114120"/>
            </p14:xfrm>
          </p:contentPart>
        </mc:Choice>
        <mc:Fallback xmlns="">
          <p:pic>
            <p:nvPicPr>
              <p:cNvPr id="80" name="Ink 79">
                <a:extLst>
                  <a:ext uri="{FF2B5EF4-FFF2-40B4-BE49-F238E27FC236}">
                    <a16:creationId xmlns:a16="http://schemas.microsoft.com/office/drawing/2014/main" id="{525510F3-9580-334B-B39F-0CA38A1D9504}"/>
                  </a:ext>
                </a:extLst>
              </p:cNvPr>
              <p:cNvPicPr/>
              <p:nvPr/>
            </p:nvPicPr>
            <p:blipFill>
              <a:blip r:embed="rId5"/>
              <a:stretch>
                <a:fillRect/>
              </a:stretch>
            </p:blipFill>
            <p:spPr>
              <a:xfrm>
                <a:off x="3328779" y="2689059"/>
                <a:ext cx="812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1" name="Ink 80">
                <a:extLst>
                  <a:ext uri="{FF2B5EF4-FFF2-40B4-BE49-F238E27FC236}">
                    <a16:creationId xmlns:a16="http://schemas.microsoft.com/office/drawing/2014/main" id="{EFB8317A-8B75-B747-8AEF-661DA88597C4}"/>
                  </a:ext>
                </a:extLst>
              </p14:cNvPr>
              <p14:cNvContentPartPr/>
              <p14:nvPr/>
            </p14:nvContentPartPr>
            <p14:xfrm>
              <a:off x="3463059" y="4543779"/>
              <a:ext cx="107640" cy="641880"/>
            </p14:xfrm>
          </p:contentPart>
        </mc:Choice>
        <mc:Fallback xmlns="">
          <p:pic>
            <p:nvPicPr>
              <p:cNvPr id="81" name="Ink 80">
                <a:extLst>
                  <a:ext uri="{FF2B5EF4-FFF2-40B4-BE49-F238E27FC236}">
                    <a16:creationId xmlns:a16="http://schemas.microsoft.com/office/drawing/2014/main" id="{EFB8317A-8B75-B747-8AEF-661DA88597C4}"/>
                  </a:ext>
                </a:extLst>
              </p:cNvPr>
              <p:cNvPicPr/>
              <p:nvPr/>
            </p:nvPicPr>
            <p:blipFill>
              <a:blip r:embed="rId7"/>
              <a:stretch>
                <a:fillRect/>
              </a:stretch>
            </p:blipFill>
            <p:spPr>
              <a:xfrm>
                <a:off x="3445059" y="4525779"/>
                <a:ext cx="143280" cy="677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3" name="Ink 82">
                <a:extLst>
                  <a:ext uri="{FF2B5EF4-FFF2-40B4-BE49-F238E27FC236}">
                    <a16:creationId xmlns:a16="http://schemas.microsoft.com/office/drawing/2014/main" id="{9B9404CA-C1B5-5D45-B6CA-D901A2C21D70}"/>
                  </a:ext>
                </a:extLst>
              </p14:cNvPr>
              <p14:cNvContentPartPr/>
              <p14:nvPr/>
            </p14:nvContentPartPr>
            <p14:xfrm>
              <a:off x="6358539" y="5382219"/>
              <a:ext cx="498240" cy="380520"/>
            </p14:xfrm>
          </p:contentPart>
        </mc:Choice>
        <mc:Fallback xmlns="">
          <p:pic>
            <p:nvPicPr>
              <p:cNvPr id="83" name="Ink 82">
                <a:extLst>
                  <a:ext uri="{FF2B5EF4-FFF2-40B4-BE49-F238E27FC236}">
                    <a16:creationId xmlns:a16="http://schemas.microsoft.com/office/drawing/2014/main" id="{9B9404CA-C1B5-5D45-B6CA-D901A2C21D70}"/>
                  </a:ext>
                </a:extLst>
              </p:cNvPr>
              <p:cNvPicPr/>
              <p:nvPr/>
            </p:nvPicPr>
            <p:blipFill>
              <a:blip r:embed="rId9"/>
              <a:stretch>
                <a:fillRect/>
              </a:stretch>
            </p:blipFill>
            <p:spPr>
              <a:xfrm>
                <a:off x="6340899" y="5364579"/>
                <a:ext cx="533880" cy="416160"/>
              </a:xfrm>
              <a:prstGeom prst="rect">
                <a:avLst/>
              </a:prstGeom>
            </p:spPr>
          </p:pic>
        </mc:Fallback>
      </mc:AlternateContent>
      <p:grpSp>
        <p:nvGrpSpPr>
          <p:cNvPr id="86" name="Group 85">
            <a:extLst>
              <a:ext uri="{FF2B5EF4-FFF2-40B4-BE49-F238E27FC236}">
                <a16:creationId xmlns:a16="http://schemas.microsoft.com/office/drawing/2014/main" id="{DB3B0C73-2C99-DC4D-B154-C52562447FEB}"/>
              </a:ext>
            </a:extLst>
          </p:cNvPr>
          <p:cNvGrpSpPr/>
          <p:nvPr/>
        </p:nvGrpSpPr>
        <p:grpSpPr>
          <a:xfrm>
            <a:off x="3407619" y="2458299"/>
            <a:ext cx="4962600" cy="2918520"/>
            <a:chOff x="3407619" y="2458299"/>
            <a:chExt cx="4962600" cy="2918520"/>
          </a:xfrm>
        </p:grpSpPr>
        <mc:AlternateContent xmlns:mc="http://schemas.openxmlformats.org/markup-compatibility/2006" xmlns:p14="http://schemas.microsoft.com/office/powerpoint/2010/main">
          <mc:Choice Requires="p14">
            <p:contentPart p14:bwMode="auto" r:id="rId10">
              <p14:nvContentPartPr>
                <p14:cNvPr id="71" name="Ink 70">
                  <a:extLst>
                    <a:ext uri="{FF2B5EF4-FFF2-40B4-BE49-F238E27FC236}">
                      <a16:creationId xmlns:a16="http://schemas.microsoft.com/office/drawing/2014/main" id="{129D0BAF-B4D2-1945-AD95-0227B34A4161}"/>
                    </a:ext>
                  </a:extLst>
                </p14:cNvPr>
                <p14:cNvContentPartPr/>
                <p14:nvPr/>
              </p14:nvContentPartPr>
              <p14:xfrm>
                <a:off x="4139139" y="2461179"/>
                <a:ext cx="1314720" cy="316440"/>
              </p14:xfrm>
            </p:contentPart>
          </mc:Choice>
          <mc:Fallback xmlns="">
            <p:pic>
              <p:nvPicPr>
                <p:cNvPr id="71" name="Ink 70">
                  <a:extLst>
                    <a:ext uri="{FF2B5EF4-FFF2-40B4-BE49-F238E27FC236}">
                      <a16:creationId xmlns:a16="http://schemas.microsoft.com/office/drawing/2014/main" id="{129D0BAF-B4D2-1945-AD95-0227B34A4161}"/>
                    </a:ext>
                  </a:extLst>
                </p:cNvPr>
                <p:cNvPicPr/>
                <p:nvPr/>
              </p:nvPicPr>
              <p:blipFill>
                <a:blip r:embed="rId11"/>
                <a:stretch>
                  <a:fillRect/>
                </a:stretch>
              </p:blipFill>
              <p:spPr>
                <a:xfrm>
                  <a:off x="4103139" y="2425179"/>
                  <a:ext cx="138636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2" name="Ink 71">
                  <a:extLst>
                    <a:ext uri="{FF2B5EF4-FFF2-40B4-BE49-F238E27FC236}">
                      <a16:creationId xmlns:a16="http://schemas.microsoft.com/office/drawing/2014/main" id="{DC7BCE6F-4DCB-C343-9372-45E433C533CA}"/>
                    </a:ext>
                  </a:extLst>
                </p14:cNvPr>
                <p14:cNvContentPartPr/>
                <p14:nvPr/>
              </p14:nvContentPartPr>
              <p14:xfrm>
                <a:off x="3407619" y="3256779"/>
                <a:ext cx="350640" cy="1263960"/>
              </p14:xfrm>
            </p:contentPart>
          </mc:Choice>
          <mc:Fallback xmlns="">
            <p:pic>
              <p:nvPicPr>
                <p:cNvPr id="72" name="Ink 71">
                  <a:extLst>
                    <a:ext uri="{FF2B5EF4-FFF2-40B4-BE49-F238E27FC236}">
                      <a16:creationId xmlns:a16="http://schemas.microsoft.com/office/drawing/2014/main" id="{DC7BCE6F-4DCB-C343-9372-45E433C533CA}"/>
                    </a:ext>
                  </a:extLst>
                </p:cNvPr>
                <p:cNvPicPr/>
                <p:nvPr/>
              </p:nvPicPr>
              <p:blipFill>
                <a:blip r:embed="rId13"/>
                <a:stretch>
                  <a:fillRect/>
                </a:stretch>
              </p:blipFill>
              <p:spPr>
                <a:xfrm>
                  <a:off x="3371979" y="3220779"/>
                  <a:ext cx="422280" cy="1335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3" name="Ink 72">
                  <a:extLst>
                    <a:ext uri="{FF2B5EF4-FFF2-40B4-BE49-F238E27FC236}">
                      <a16:creationId xmlns:a16="http://schemas.microsoft.com/office/drawing/2014/main" id="{4B60C997-8ACB-2C47-ACBD-E6E45D345AD2}"/>
                    </a:ext>
                  </a:extLst>
                </p14:cNvPr>
                <p14:cNvContentPartPr/>
                <p14:nvPr/>
              </p14:nvContentPartPr>
              <p14:xfrm>
                <a:off x="3996579" y="4873539"/>
                <a:ext cx="2336400" cy="503280"/>
              </p14:xfrm>
            </p:contentPart>
          </mc:Choice>
          <mc:Fallback xmlns="">
            <p:pic>
              <p:nvPicPr>
                <p:cNvPr id="73" name="Ink 72">
                  <a:extLst>
                    <a:ext uri="{FF2B5EF4-FFF2-40B4-BE49-F238E27FC236}">
                      <a16:creationId xmlns:a16="http://schemas.microsoft.com/office/drawing/2014/main" id="{4B60C997-8ACB-2C47-ACBD-E6E45D345AD2}"/>
                    </a:ext>
                  </a:extLst>
                </p:cNvPr>
                <p:cNvPicPr/>
                <p:nvPr/>
              </p:nvPicPr>
              <p:blipFill>
                <a:blip r:embed="rId15"/>
                <a:stretch>
                  <a:fillRect/>
                </a:stretch>
              </p:blipFill>
              <p:spPr>
                <a:xfrm>
                  <a:off x="3960579" y="4837539"/>
                  <a:ext cx="2408040" cy="574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5" name="Ink 74">
                  <a:extLst>
                    <a:ext uri="{FF2B5EF4-FFF2-40B4-BE49-F238E27FC236}">
                      <a16:creationId xmlns:a16="http://schemas.microsoft.com/office/drawing/2014/main" id="{7200B2BE-168C-3A48-8BE9-70C0054390BB}"/>
                    </a:ext>
                  </a:extLst>
                </p14:cNvPr>
                <p14:cNvContentPartPr/>
                <p14:nvPr/>
              </p14:nvContentPartPr>
              <p14:xfrm>
                <a:off x="6791979" y="4010979"/>
                <a:ext cx="1023840" cy="1220760"/>
              </p14:xfrm>
            </p:contentPart>
          </mc:Choice>
          <mc:Fallback xmlns="">
            <p:pic>
              <p:nvPicPr>
                <p:cNvPr id="75" name="Ink 74">
                  <a:extLst>
                    <a:ext uri="{FF2B5EF4-FFF2-40B4-BE49-F238E27FC236}">
                      <a16:creationId xmlns:a16="http://schemas.microsoft.com/office/drawing/2014/main" id="{7200B2BE-168C-3A48-8BE9-70C0054390BB}"/>
                    </a:ext>
                  </a:extLst>
                </p:cNvPr>
                <p:cNvPicPr/>
                <p:nvPr/>
              </p:nvPicPr>
              <p:blipFill>
                <a:blip r:embed="rId17"/>
                <a:stretch>
                  <a:fillRect/>
                </a:stretch>
              </p:blipFill>
              <p:spPr>
                <a:xfrm>
                  <a:off x="6755979" y="3974979"/>
                  <a:ext cx="1095480" cy="1292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7" name="Ink 76">
                  <a:extLst>
                    <a:ext uri="{FF2B5EF4-FFF2-40B4-BE49-F238E27FC236}">
                      <a16:creationId xmlns:a16="http://schemas.microsoft.com/office/drawing/2014/main" id="{E6FC5ACC-27A3-AE4D-A706-946A6ABDDC3B}"/>
                    </a:ext>
                  </a:extLst>
                </p14:cNvPr>
                <p14:cNvContentPartPr/>
                <p14:nvPr/>
              </p14:nvContentPartPr>
              <p14:xfrm>
                <a:off x="6232899" y="2458299"/>
                <a:ext cx="1649520" cy="1151640"/>
              </p14:xfrm>
            </p:contentPart>
          </mc:Choice>
          <mc:Fallback xmlns="">
            <p:pic>
              <p:nvPicPr>
                <p:cNvPr id="77" name="Ink 76">
                  <a:extLst>
                    <a:ext uri="{FF2B5EF4-FFF2-40B4-BE49-F238E27FC236}">
                      <a16:creationId xmlns:a16="http://schemas.microsoft.com/office/drawing/2014/main" id="{E6FC5ACC-27A3-AE4D-A706-946A6ABDDC3B}"/>
                    </a:ext>
                  </a:extLst>
                </p:cNvPr>
                <p:cNvPicPr/>
                <p:nvPr/>
              </p:nvPicPr>
              <p:blipFill>
                <a:blip r:embed="rId19"/>
                <a:stretch>
                  <a:fillRect/>
                </a:stretch>
              </p:blipFill>
              <p:spPr>
                <a:xfrm>
                  <a:off x="6196899" y="2422659"/>
                  <a:ext cx="1721160" cy="1223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5" name="Ink 84">
                  <a:extLst>
                    <a:ext uri="{FF2B5EF4-FFF2-40B4-BE49-F238E27FC236}">
                      <a16:creationId xmlns:a16="http://schemas.microsoft.com/office/drawing/2014/main" id="{2B8F925A-68E0-1342-9CD4-9EB31F84B239}"/>
                    </a:ext>
                  </a:extLst>
                </p14:cNvPr>
                <p14:cNvContentPartPr/>
                <p14:nvPr/>
              </p14:nvContentPartPr>
              <p14:xfrm>
                <a:off x="7870899" y="3654939"/>
                <a:ext cx="499320" cy="367560"/>
              </p14:xfrm>
            </p:contentPart>
          </mc:Choice>
          <mc:Fallback xmlns="">
            <p:pic>
              <p:nvPicPr>
                <p:cNvPr id="85" name="Ink 84">
                  <a:extLst>
                    <a:ext uri="{FF2B5EF4-FFF2-40B4-BE49-F238E27FC236}">
                      <a16:creationId xmlns:a16="http://schemas.microsoft.com/office/drawing/2014/main" id="{2B8F925A-68E0-1342-9CD4-9EB31F84B239}"/>
                    </a:ext>
                  </a:extLst>
                </p:cNvPr>
                <p:cNvPicPr/>
                <p:nvPr/>
              </p:nvPicPr>
              <p:blipFill>
                <a:blip r:embed="rId21"/>
                <a:stretch>
                  <a:fillRect/>
                </a:stretch>
              </p:blipFill>
              <p:spPr>
                <a:xfrm>
                  <a:off x="7853259" y="3636939"/>
                  <a:ext cx="534960" cy="403200"/>
                </a:xfrm>
                <a:prstGeom prst="rect">
                  <a:avLst/>
                </a:prstGeom>
              </p:spPr>
            </p:pic>
          </mc:Fallback>
        </mc:AlternateContent>
      </p:grpSp>
    </p:spTree>
    <p:extLst>
      <p:ext uri="{BB962C8B-B14F-4D97-AF65-F5344CB8AC3E}">
        <p14:creationId xmlns:p14="http://schemas.microsoft.com/office/powerpoint/2010/main" val="1040931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1DF91F20-B96F-4F77-AC3E-2CDD3BAA1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C3D487F7-9050-4871-B351-34A72ADB2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4" y="-1"/>
            <a:ext cx="8111296"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F43C27DD-EF6A-4C48-9669-C2970E71A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58281" y="-401562"/>
            <a:ext cx="6858004" cy="7661129"/>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4">
            <a:extLst>
              <a:ext uri="{FF2B5EF4-FFF2-40B4-BE49-F238E27FC236}">
                <a16:creationId xmlns:a16="http://schemas.microsoft.com/office/drawing/2014/main" id="{C84384FE-1C88-4CAA-8FB8-2313A3AE7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9" y="-1"/>
            <a:ext cx="8118331" cy="6858000"/>
          </a:xfrm>
          <a:prstGeom prst="rect">
            <a:avLst/>
          </a:prstGeom>
          <a:gradFill>
            <a:gsLst>
              <a:gs pos="14000">
                <a:schemeClr val="accent1">
                  <a:alpha val="0"/>
                </a:schemeClr>
              </a:gs>
              <a:gs pos="100000">
                <a:srgbClr val="000000">
                  <a:alpha val="82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16">
            <a:extLst>
              <a:ext uri="{FF2B5EF4-FFF2-40B4-BE49-F238E27FC236}">
                <a16:creationId xmlns:a16="http://schemas.microsoft.com/office/drawing/2014/main" id="{87B6A113-58CD-406C-BCE4-6E1F1F2BE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449520">
            <a:off x="2569700" y="983306"/>
            <a:ext cx="5005754" cy="5005754"/>
          </a:xfrm>
          <a:prstGeom prst="ellipse">
            <a:avLst/>
          </a:prstGeom>
          <a:gradFill>
            <a:gsLst>
              <a:gs pos="17000">
                <a:schemeClr val="accent1">
                  <a:lumMod val="75000"/>
                  <a:alpha val="0"/>
                </a:schemeClr>
              </a:gs>
              <a:gs pos="82000">
                <a:srgbClr val="000000">
                  <a:alpha val="24000"/>
                </a:srgb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9723BB-6BC5-F022-25DB-6C8A30DDBEDC}"/>
              </a:ext>
            </a:extLst>
          </p:cNvPr>
          <p:cNvSpPr>
            <a:spLocks noGrp="1"/>
          </p:cNvSpPr>
          <p:nvPr>
            <p:ph type="title"/>
          </p:nvPr>
        </p:nvSpPr>
        <p:spPr>
          <a:xfrm>
            <a:off x="1011948" y="857251"/>
            <a:ext cx="6219582" cy="3160113"/>
          </a:xfrm>
        </p:spPr>
        <p:txBody>
          <a:bodyPr vert="horz" lIns="91440" tIns="45720" rIns="91440" bIns="45720" rtlCol="0" anchor="b">
            <a:normAutofit/>
          </a:bodyPr>
          <a:lstStyle/>
          <a:p>
            <a:r>
              <a:rPr lang="en-US" sz="4800" b="1" kern="1200">
                <a:solidFill>
                  <a:srgbClr val="FFFFFF"/>
                </a:solidFill>
                <a:latin typeface="+mj-lt"/>
                <a:ea typeface="+mj-ea"/>
                <a:cs typeface="+mj-cs"/>
              </a:rPr>
              <a:t>The basics</a:t>
            </a:r>
          </a:p>
        </p:txBody>
      </p:sp>
      <p:sp>
        <p:nvSpPr>
          <p:cNvPr id="19" name="Rectangle 18">
            <a:extLst>
              <a:ext uri="{FF2B5EF4-FFF2-40B4-BE49-F238E27FC236}">
                <a16:creationId xmlns:a16="http://schemas.microsoft.com/office/drawing/2014/main" id="{05A1AA86-B7E6-4C02-AA34-F1A25CD4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518" y="4354178"/>
            <a:ext cx="8118330" cy="2503817"/>
          </a:xfrm>
          <a:prstGeom prst="rect">
            <a:avLst/>
          </a:prstGeom>
          <a:gradFill>
            <a:gsLst>
              <a:gs pos="0">
                <a:schemeClr val="accent1">
                  <a:lumMod val="75000"/>
                  <a:alpha val="33000"/>
                </a:schemeClr>
              </a:gs>
              <a:gs pos="83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Graphic 5" descr="Head with Gears">
            <a:extLst>
              <a:ext uri="{FF2B5EF4-FFF2-40B4-BE49-F238E27FC236}">
                <a16:creationId xmlns:a16="http://schemas.microsoft.com/office/drawing/2014/main" id="{43C5C2B9-C2C3-11C2-A9A2-CDD31AB0CC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60981" y="1842090"/>
            <a:ext cx="3173819" cy="3173819"/>
          </a:xfrm>
          <a:prstGeom prst="rect">
            <a:avLst/>
          </a:prstGeom>
        </p:spPr>
      </p:pic>
    </p:spTree>
    <p:extLst>
      <p:ext uri="{BB962C8B-B14F-4D97-AF65-F5344CB8AC3E}">
        <p14:creationId xmlns:p14="http://schemas.microsoft.com/office/powerpoint/2010/main" val="3298930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536917-E0A9-974E-A544-9837A27E526E}"/>
              </a:ext>
            </a:extLst>
          </p:cNvPr>
          <p:cNvSpPr>
            <a:spLocks noGrp="1"/>
          </p:cNvSpPr>
          <p:nvPr>
            <p:ph type="title"/>
          </p:nvPr>
        </p:nvSpPr>
        <p:spPr>
          <a:xfrm>
            <a:off x="1383564" y="348865"/>
            <a:ext cx="9718111" cy="1576446"/>
          </a:xfrm>
        </p:spPr>
        <p:txBody>
          <a:bodyPr vert="horz" lIns="91440" tIns="45720" rIns="91440" bIns="45720" rtlCol="0" anchor="ctr">
            <a:normAutofit/>
          </a:bodyPr>
          <a:lstStyle/>
          <a:p>
            <a:endParaRPr lang="en-US" sz="4000" kern="1200">
              <a:solidFill>
                <a:srgbClr val="FFFFFF"/>
              </a:solidFill>
              <a:latin typeface="+mj-lt"/>
              <a:ea typeface="+mj-ea"/>
              <a:cs typeface="+mj-cs"/>
            </a:endParaRPr>
          </a:p>
        </p:txBody>
      </p:sp>
      <p:graphicFrame>
        <p:nvGraphicFramePr>
          <p:cNvPr id="5" name="TextBox 2">
            <a:extLst>
              <a:ext uri="{FF2B5EF4-FFF2-40B4-BE49-F238E27FC236}">
                <a16:creationId xmlns:a16="http://schemas.microsoft.com/office/drawing/2014/main" id="{8CA70D7C-D9DE-7A9C-8B37-CE90B75935E9}"/>
              </a:ext>
            </a:extLst>
          </p:cNvPr>
          <p:cNvGraphicFramePr/>
          <p:nvPr>
            <p:extLst>
              <p:ext uri="{D42A27DB-BD31-4B8C-83A1-F6EECF244321}">
                <p14:modId xmlns:p14="http://schemas.microsoft.com/office/powerpoint/2010/main" val="217528613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2841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2274837"/>
            <a:ext cx="8298910" cy="461665"/>
          </a:xfrm>
          <a:prstGeom prst="rect">
            <a:avLst/>
          </a:prstGeom>
        </p:spPr>
        <p:txBody>
          <a:bodyPr wrap="square">
            <a:spAutoFit/>
          </a:bodyPr>
          <a:lstStyle/>
          <a:p>
            <a:r>
              <a:rPr lang="en-AU" sz="2400" dirty="0"/>
              <a:t> </a:t>
            </a:r>
            <a:r>
              <a:rPr lang="en-AU" sz="2400" b="1" dirty="0"/>
              <a:t> </a:t>
            </a:r>
            <a:endParaRPr lang="en-AU" sz="2400" dirty="0"/>
          </a:p>
        </p:txBody>
      </p:sp>
      <p:graphicFrame>
        <p:nvGraphicFramePr>
          <p:cNvPr id="5" name="Table 5">
            <a:extLst>
              <a:ext uri="{FF2B5EF4-FFF2-40B4-BE49-F238E27FC236}">
                <a16:creationId xmlns:a16="http://schemas.microsoft.com/office/drawing/2014/main" id="{C3CA7DDF-0ECB-0243-A70F-8519BD8D5E5F}"/>
              </a:ext>
            </a:extLst>
          </p:cNvPr>
          <p:cNvGraphicFramePr>
            <a:graphicFrameLocks noGrp="1"/>
          </p:cNvGraphicFramePr>
          <p:nvPr>
            <p:extLst>
              <p:ext uri="{D42A27DB-BD31-4B8C-83A1-F6EECF244321}">
                <p14:modId xmlns:p14="http://schemas.microsoft.com/office/powerpoint/2010/main" val="1143958015"/>
              </p:ext>
            </p:extLst>
          </p:nvPr>
        </p:nvGraphicFramePr>
        <p:xfrm>
          <a:off x="961697" y="532205"/>
          <a:ext cx="10121462" cy="5647878"/>
        </p:xfrm>
        <a:graphic>
          <a:graphicData uri="http://schemas.openxmlformats.org/drawingml/2006/table">
            <a:tbl>
              <a:tblPr firstRow="1" bandRow="1">
                <a:tableStyleId>{5C22544A-7EE6-4342-B048-85BDC9FD1C3A}</a:tableStyleId>
              </a:tblPr>
              <a:tblGrid>
                <a:gridCol w="5060731">
                  <a:extLst>
                    <a:ext uri="{9D8B030D-6E8A-4147-A177-3AD203B41FA5}">
                      <a16:colId xmlns:a16="http://schemas.microsoft.com/office/drawing/2014/main" val="2147784813"/>
                    </a:ext>
                  </a:extLst>
                </a:gridCol>
                <a:gridCol w="5060731">
                  <a:extLst>
                    <a:ext uri="{9D8B030D-6E8A-4147-A177-3AD203B41FA5}">
                      <a16:colId xmlns:a16="http://schemas.microsoft.com/office/drawing/2014/main" val="1076400406"/>
                    </a:ext>
                  </a:extLst>
                </a:gridCol>
              </a:tblGrid>
              <a:tr h="941313">
                <a:tc gridSpan="2">
                  <a:txBody>
                    <a:bodyPr/>
                    <a:lstStyle/>
                    <a:p>
                      <a:pPr marL="0" algn="l" defTabSz="914400" rtl="0" eaLnBrk="1" latinLnBrk="0" hangingPunct="1"/>
                      <a:r>
                        <a:rPr lang="en-US" sz="2800" kern="1200" dirty="0">
                          <a:solidFill>
                            <a:schemeClr val="dk1"/>
                          </a:solidFill>
                          <a:latin typeface="+mn-lt"/>
                          <a:ea typeface="+mn-ea"/>
                          <a:cs typeface="+mn-cs"/>
                        </a:rPr>
                        <a:t>CROSS EXAMINATION IS:</a:t>
                      </a:r>
                    </a:p>
                  </a:txBody>
                  <a:tcPr/>
                </a:tc>
                <a:tc hMerge="1">
                  <a:txBody>
                    <a:bodyPr/>
                    <a:lstStyle/>
                    <a:p>
                      <a:pPr marL="0" algn="l" defTabSz="914400" rtl="0" eaLnBrk="1" latinLnBrk="0" hangingPunct="1"/>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2609028233"/>
                  </a:ext>
                </a:extLst>
              </a:tr>
              <a:tr h="941313">
                <a:tc>
                  <a:txBody>
                    <a:bodyPr/>
                    <a:lstStyle/>
                    <a:p>
                      <a:r>
                        <a:rPr lang="en-US" sz="2100" dirty="0"/>
                        <a:t>A </a:t>
                      </a:r>
                      <a:r>
                        <a:rPr lang="en-US" sz="2100" i="1" dirty="0"/>
                        <a:t>foundation</a:t>
                      </a:r>
                      <a:r>
                        <a:rPr lang="en-US" sz="2100" dirty="0"/>
                        <a:t> for final argument, but not the putting of the final argument </a:t>
                      </a:r>
                    </a:p>
                  </a:txBody>
                  <a:tcPr/>
                </a:tc>
                <a:tc>
                  <a:txBody>
                    <a:bodyPr/>
                    <a:lstStyle/>
                    <a:p>
                      <a:r>
                        <a:rPr lang="en-US" sz="2100" dirty="0"/>
                        <a:t>Consistent with the case theory and targeted only to the case theory </a:t>
                      </a:r>
                    </a:p>
                  </a:txBody>
                  <a:tcPr/>
                </a:tc>
                <a:extLst>
                  <a:ext uri="{0D108BD9-81ED-4DB2-BD59-A6C34878D82A}">
                    <a16:rowId xmlns:a16="http://schemas.microsoft.com/office/drawing/2014/main" val="4259327521"/>
                  </a:ext>
                </a:extLst>
              </a:tr>
              <a:tr h="941313">
                <a:tc>
                  <a:txBody>
                    <a:bodyPr/>
                    <a:lstStyle/>
                    <a:p>
                      <a:r>
                        <a:rPr lang="en-US" sz="2100" dirty="0"/>
                        <a:t>Organized, structured and controlled by the advocate </a:t>
                      </a:r>
                    </a:p>
                  </a:txBody>
                  <a:tcPr/>
                </a:tc>
                <a:tc>
                  <a:txBody>
                    <a:bodyPr/>
                    <a:lstStyle/>
                    <a:p>
                      <a:r>
                        <a:rPr lang="en-US" sz="2100" dirty="0"/>
                        <a:t>Conducted by leading, single issue propositions</a:t>
                      </a:r>
                    </a:p>
                  </a:txBody>
                  <a:tcPr/>
                </a:tc>
                <a:extLst>
                  <a:ext uri="{0D108BD9-81ED-4DB2-BD59-A6C34878D82A}">
                    <a16:rowId xmlns:a16="http://schemas.microsoft.com/office/drawing/2014/main" val="1804720511"/>
                  </a:ext>
                </a:extLst>
              </a:tr>
              <a:tr h="941313">
                <a:tc>
                  <a:txBody>
                    <a:bodyPr/>
                    <a:lstStyle/>
                    <a:p>
                      <a:r>
                        <a:rPr lang="en-US" sz="2100" dirty="0"/>
                        <a:t>Designed to a specific purpose, for example, to accredit or discredit a witness</a:t>
                      </a:r>
                    </a:p>
                  </a:txBody>
                  <a:tcPr/>
                </a:tc>
                <a:tc>
                  <a:txBody>
                    <a:bodyPr/>
                    <a:lstStyle/>
                    <a:p>
                      <a:r>
                        <a:rPr lang="en-US" sz="2100" dirty="0"/>
                        <a:t>Not a repetition of evidence in chief </a:t>
                      </a:r>
                    </a:p>
                  </a:txBody>
                  <a:tcPr/>
                </a:tc>
                <a:extLst>
                  <a:ext uri="{0D108BD9-81ED-4DB2-BD59-A6C34878D82A}">
                    <a16:rowId xmlns:a16="http://schemas.microsoft.com/office/drawing/2014/main" val="1072192046"/>
                  </a:ext>
                </a:extLst>
              </a:tr>
              <a:tr h="941313">
                <a:tc>
                  <a:txBody>
                    <a:bodyPr/>
                    <a:lstStyle/>
                    <a:p>
                      <a:r>
                        <a:rPr lang="en-US" sz="2100" dirty="0"/>
                        <a:t>Structured to minimize risk (sometimes called “gate closing”)</a:t>
                      </a:r>
                    </a:p>
                  </a:txBody>
                  <a:tcPr/>
                </a:tc>
                <a:tc>
                  <a:txBody>
                    <a:bodyPr/>
                    <a:lstStyle/>
                    <a:p>
                      <a:r>
                        <a:rPr lang="en-US" sz="2100" dirty="0"/>
                        <a:t>Not unnecessarily aggressive or confrontational</a:t>
                      </a:r>
                    </a:p>
                  </a:txBody>
                  <a:tcPr/>
                </a:tc>
                <a:extLst>
                  <a:ext uri="{0D108BD9-81ED-4DB2-BD59-A6C34878D82A}">
                    <a16:rowId xmlns:a16="http://schemas.microsoft.com/office/drawing/2014/main" val="3347148530"/>
                  </a:ext>
                </a:extLst>
              </a:tr>
              <a:tr h="941313">
                <a:tc>
                  <a:txBody>
                    <a:bodyPr/>
                    <a:lstStyle/>
                    <a:p>
                      <a:r>
                        <a:rPr lang="en-US" sz="2100" dirty="0"/>
                        <a:t>Not inquisitorial: don’t normally ask questions you don’t know the answer to</a:t>
                      </a:r>
                    </a:p>
                  </a:txBody>
                  <a:tcPr/>
                </a:tc>
                <a:tc>
                  <a:txBody>
                    <a:bodyPr/>
                    <a:lstStyle/>
                    <a:p>
                      <a:r>
                        <a:rPr lang="en-US" sz="2100" dirty="0"/>
                        <a:t>Not a place to ask for explanations </a:t>
                      </a:r>
                    </a:p>
                  </a:txBody>
                  <a:tcPr/>
                </a:tc>
                <a:extLst>
                  <a:ext uri="{0D108BD9-81ED-4DB2-BD59-A6C34878D82A}">
                    <a16:rowId xmlns:a16="http://schemas.microsoft.com/office/drawing/2014/main" val="1960585414"/>
                  </a:ext>
                </a:extLst>
              </a:tr>
            </a:tbl>
          </a:graphicData>
        </a:graphic>
      </p:graphicFrame>
    </p:spTree>
    <p:extLst>
      <p:ext uri="{BB962C8B-B14F-4D97-AF65-F5344CB8AC3E}">
        <p14:creationId xmlns:p14="http://schemas.microsoft.com/office/powerpoint/2010/main" val="3826639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36917-E0A9-974E-A544-9837A27E526E}"/>
              </a:ext>
            </a:extLst>
          </p:cNvPr>
          <p:cNvSpPr>
            <a:spLocks noGrp="1"/>
          </p:cNvSpPr>
          <p:nvPr>
            <p:ph type="title"/>
          </p:nvPr>
        </p:nvSpPr>
        <p:spPr>
          <a:xfrm>
            <a:off x="838200" y="365125"/>
            <a:ext cx="10515600" cy="1325563"/>
          </a:xfrm>
        </p:spPr>
        <p:txBody>
          <a:bodyPr>
            <a:normAutofit/>
          </a:bodyPr>
          <a:lstStyle/>
          <a:p>
            <a:endParaRPr lang="en-US" dirty="0"/>
          </a:p>
        </p:txBody>
      </p:sp>
      <p:sp>
        <p:nvSpPr>
          <p:cNvPr id="3" name="TextBox 2">
            <a:extLst>
              <a:ext uri="{FF2B5EF4-FFF2-40B4-BE49-F238E27FC236}">
                <a16:creationId xmlns:a16="http://schemas.microsoft.com/office/drawing/2014/main" id="{0E0C10BE-0BB0-1A45-8CAD-5D2435488353}"/>
              </a:ext>
            </a:extLst>
          </p:cNvPr>
          <p:cNvSpPr txBox="1"/>
          <p:nvPr/>
        </p:nvSpPr>
        <p:spPr>
          <a:xfrm>
            <a:off x="977900" y="1690688"/>
            <a:ext cx="10655300" cy="2308324"/>
          </a:xfrm>
          <a:prstGeom prst="rect">
            <a:avLst/>
          </a:prstGeom>
          <a:noFill/>
        </p:spPr>
        <p:txBody>
          <a:bodyPr wrap="square" rtlCol="0">
            <a:spAutoFit/>
          </a:bodyPr>
          <a:lstStyle/>
          <a:p>
            <a:endParaRPr lang="en-US" sz="3600" dirty="0"/>
          </a:p>
          <a:p>
            <a:endParaRPr lang="en-US" sz="3600" dirty="0"/>
          </a:p>
          <a:p>
            <a:endParaRPr lang="en-US" b="1" dirty="0"/>
          </a:p>
          <a:p>
            <a:endParaRPr lang="en-US" b="1" dirty="0"/>
          </a:p>
          <a:p>
            <a:endParaRPr lang="en-US" b="1" dirty="0"/>
          </a:p>
          <a:p>
            <a:endParaRPr lang="en-US" dirty="0"/>
          </a:p>
        </p:txBody>
      </p:sp>
      <p:pic>
        <p:nvPicPr>
          <p:cNvPr id="4" name="Picture 3" descr="Screen Shot 2020-03-13 at 4.31.2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983" y="224009"/>
            <a:ext cx="11496450" cy="6440319"/>
          </a:xfrm>
          <a:prstGeom prst="rect">
            <a:avLst/>
          </a:prstGeom>
        </p:spPr>
      </p:pic>
    </p:spTree>
    <p:extLst>
      <p:ext uri="{BB962C8B-B14F-4D97-AF65-F5344CB8AC3E}">
        <p14:creationId xmlns:p14="http://schemas.microsoft.com/office/powerpoint/2010/main" val="2618757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F9723BB-6BC5-F022-25DB-6C8A30DDBEDC}"/>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b="1" kern="1200" dirty="0">
                <a:solidFill>
                  <a:srgbClr val="FFFFFF"/>
                </a:solidFill>
                <a:latin typeface="+mj-lt"/>
                <a:ea typeface="+mj-ea"/>
                <a:cs typeface="+mj-cs"/>
              </a:rPr>
              <a:t>Cross examining for a purpose</a:t>
            </a:r>
          </a:p>
        </p:txBody>
      </p:sp>
    </p:spTree>
    <p:extLst>
      <p:ext uri="{BB962C8B-B14F-4D97-AF65-F5344CB8AC3E}">
        <p14:creationId xmlns:p14="http://schemas.microsoft.com/office/powerpoint/2010/main" val="2904212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536917-E0A9-974E-A544-9837A27E526E}"/>
              </a:ext>
            </a:extLst>
          </p:cNvPr>
          <p:cNvSpPr>
            <a:spLocks noGrp="1"/>
          </p:cNvSpPr>
          <p:nvPr>
            <p:ph type="title"/>
          </p:nvPr>
        </p:nvSpPr>
        <p:spPr>
          <a:xfrm>
            <a:off x="826396" y="586855"/>
            <a:ext cx="4230100"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Drug deal at the hunting club </a:t>
            </a:r>
            <a:endParaRPr lang="en-US" sz="4000" kern="1200">
              <a:solidFill>
                <a:srgbClr val="FFFFFF"/>
              </a:solidFill>
              <a:latin typeface="+mj-lt"/>
              <a:ea typeface="+mj-ea"/>
              <a:cs typeface="+mj-cs"/>
            </a:endParaRPr>
          </a:p>
        </p:txBody>
      </p:sp>
      <p:sp>
        <p:nvSpPr>
          <p:cNvPr id="3" name="TextBox 2">
            <a:extLst>
              <a:ext uri="{FF2B5EF4-FFF2-40B4-BE49-F238E27FC236}">
                <a16:creationId xmlns:a16="http://schemas.microsoft.com/office/drawing/2014/main" id="{0E0C10BE-0BB0-1A45-8CAD-5D2435488353}"/>
              </a:ext>
            </a:extLst>
          </p:cNvPr>
          <p:cNvSpPr txBox="1"/>
          <p:nvPr/>
        </p:nvSpPr>
        <p:spPr>
          <a:xfrm>
            <a:off x="6503158" y="649480"/>
            <a:ext cx="4862447" cy="5546047"/>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800" dirty="0"/>
              <a:t>Police officer gives evidence that he saw a man matching the description of the accused was outside the hunting club at 7.15pm</a:t>
            </a:r>
          </a:p>
          <a:p>
            <a:pPr indent="-228600">
              <a:lnSpc>
                <a:spcPct val="90000"/>
              </a:lnSpc>
              <a:spcAft>
                <a:spcPts val="600"/>
              </a:spcAft>
              <a:buFont typeface="Arial" panose="020B0604020202020204" pitchFamily="34" charset="0"/>
              <a:buChar char="•"/>
            </a:pPr>
            <a:endParaRPr lang="en-US" sz="2800" dirty="0"/>
          </a:p>
          <a:p>
            <a:pPr indent="-228600">
              <a:lnSpc>
                <a:spcPct val="90000"/>
              </a:lnSpc>
              <a:spcAft>
                <a:spcPts val="600"/>
              </a:spcAft>
              <a:buFont typeface="Arial" panose="020B0604020202020204" pitchFamily="34" charset="0"/>
              <a:buChar char="•"/>
            </a:pPr>
            <a:r>
              <a:rPr lang="en-US" sz="2800" dirty="0"/>
              <a:t>He saw him hand a package to a man in a clown costume </a:t>
            </a:r>
          </a:p>
          <a:p>
            <a:pPr indent="-228600">
              <a:lnSpc>
                <a:spcPct val="90000"/>
              </a:lnSpc>
              <a:spcAft>
                <a:spcPts val="600"/>
              </a:spcAft>
              <a:buFont typeface="Arial" panose="020B0604020202020204" pitchFamily="34" charset="0"/>
              <a:buChar char="•"/>
            </a:pPr>
            <a:endParaRPr lang="en-US" sz="2800" dirty="0"/>
          </a:p>
          <a:p>
            <a:pPr indent="-228600">
              <a:lnSpc>
                <a:spcPct val="90000"/>
              </a:lnSpc>
              <a:spcAft>
                <a:spcPts val="600"/>
              </a:spcAft>
              <a:buFont typeface="Arial" panose="020B0604020202020204" pitchFamily="34" charset="0"/>
              <a:buChar char="•"/>
            </a:pPr>
            <a:r>
              <a:rPr lang="en-US" sz="2800" dirty="0"/>
              <a:t>Clown was arrested down the road with 1kg of Meth</a:t>
            </a:r>
          </a:p>
        </p:txBody>
      </p:sp>
    </p:spTree>
    <p:extLst>
      <p:ext uri="{BB962C8B-B14F-4D97-AF65-F5344CB8AC3E}">
        <p14:creationId xmlns:p14="http://schemas.microsoft.com/office/powerpoint/2010/main" val="2967819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536917-E0A9-974E-A544-9837A27E526E}"/>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b="1" kern="1200">
                <a:solidFill>
                  <a:srgbClr val="FFFFFF"/>
                </a:solidFill>
                <a:latin typeface="+mj-lt"/>
                <a:ea typeface="+mj-ea"/>
                <a:cs typeface="+mj-cs"/>
              </a:rPr>
              <a:t>Police officer’s notes </a:t>
            </a:r>
            <a:endParaRPr lang="en-US" sz="4000" kern="1200">
              <a:solidFill>
                <a:srgbClr val="FFFFFF"/>
              </a:solidFill>
              <a:latin typeface="+mj-lt"/>
              <a:ea typeface="+mj-ea"/>
              <a:cs typeface="+mj-cs"/>
            </a:endParaRPr>
          </a:p>
        </p:txBody>
      </p:sp>
      <p:graphicFrame>
        <p:nvGraphicFramePr>
          <p:cNvPr id="5" name="TextBox 2">
            <a:extLst>
              <a:ext uri="{FF2B5EF4-FFF2-40B4-BE49-F238E27FC236}">
                <a16:creationId xmlns:a16="http://schemas.microsoft.com/office/drawing/2014/main" id="{FCE0A2C0-ED9C-79F8-E2FF-44DEFF88ACF8}"/>
              </a:ext>
            </a:extLst>
          </p:cNvPr>
          <p:cNvGraphicFramePr/>
          <p:nvPr>
            <p:extLst>
              <p:ext uri="{D42A27DB-BD31-4B8C-83A1-F6EECF244321}">
                <p14:modId xmlns:p14="http://schemas.microsoft.com/office/powerpoint/2010/main" val="58399643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074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536917-E0A9-974E-A544-9837A27E526E}"/>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a:t>The defendant on the day</a:t>
            </a:r>
          </a:p>
        </p:txBody>
      </p:sp>
      <p:pic>
        <p:nvPicPr>
          <p:cNvPr id="5" name="Picture 4" descr="A person in a suit and bow tie&#10;&#10;Description automatically generated with medium confidence">
            <a:extLst>
              <a:ext uri="{FF2B5EF4-FFF2-40B4-BE49-F238E27FC236}">
                <a16:creationId xmlns:a16="http://schemas.microsoft.com/office/drawing/2014/main" id="{E6E997D0-B77F-5DFD-F19B-CAA27E514923}"/>
              </a:ext>
            </a:extLst>
          </p:cNvPr>
          <p:cNvPicPr>
            <a:picLocks noChangeAspect="1"/>
          </p:cNvPicPr>
          <p:nvPr/>
        </p:nvPicPr>
        <p:blipFill rotWithShape="1">
          <a:blip r:embed="rId3"/>
          <a:srcRect l="63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143150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36917-E0A9-974E-A544-9837A27E526E}"/>
              </a:ext>
            </a:extLst>
          </p:cNvPr>
          <p:cNvSpPr>
            <a:spLocks noGrp="1"/>
          </p:cNvSpPr>
          <p:nvPr>
            <p:ph type="title"/>
          </p:nvPr>
        </p:nvSpPr>
        <p:spPr>
          <a:xfrm>
            <a:off x="838200" y="365125"/>
            <a:ext cx="10515600" cy="1325563"/>
          </a:xfrm>
        </p:spPr>
        <p:txBody>
          <a:bodyPr>
            <a:normAutofit/>
          </a:bodyPr>
          <a:lstStyle/>
          <a:p>
            <a:endParaRPr lang="en-US" dirty="0">
              <a:latin typeface="+mn-lt"/>
            </a:endParaRPr>
          </a:p>
        </p:txBody>
      </p:sp>
      <p:sp>
        <p:nvSpPr>
          <p:cNvPr id="3" name="TextBox 2">
            <a:extLst>
              <a:ext uri="{FF2B5EF4-FFF2-40B4-BE49-F238E27FC236}">
                <a16:creationId xmlns:a16="http://schemas.microsoft.com/office/drawing/2014/main" id="{0E0C10BE-0BB0-1A45-8CAD-5D2435488353}"/>
              </a:ext>
            </a:extLst>
          </p:cNvPr>
          <p:cNvSpPr txBox="1"/>
          <p:nvPr/>
        </p:nvSpPr>
        <p:spPr>
          <a:xfrm>
            <a:off x="977900" y="1690688"/>
            <a:ext cx="10655300" cy="2585323"/>
          </a:xfrm>
          <a:prstGeom prst="rect">
            <a:avLst/>
          </a:prstGeom>
          <a:noFill/>
        </p:spPr>
        <p:txBody>
          <a:bodyPr wrap="square" rtlCol="0">
            <a:spAutoFit/>
          </a:bodyPr>
          <a:lstStyle/>
          <a:p>
            <a:endParaRPr lang="en-AU" dirty="0"/>
          </a:p>
          <a:p>
            <a:endParaRPr lang="en-US" sz="3600" dirty="0"/>
          </a:p>
          <a:p>
            <a:endParaRPr lang="en-US" sz="3600" dirty="0"/>
          </a:p>
          <a:p>
            <a:endParaRPr lang="en-US" b="1" dirty="0"/>
          </a:p>
          <a:p>
            <a:endParaRPr lang="en-US" b="1" dirty="0"/>
          </a:p>
          <a:p>
            <a:endParaRPr lang="en-US" b="1" dirty="0"/>
          </a:p>
          <a:p>
            <a:endParaRPr lang="en-US" dirty="0"/>
          </a:p>
        </p:txBody>
      </p:sp>
      <p:pic>
        <p:nvPicPr>
          <p:cNvPr id="5" name="Picture 4">
            <a:extLst>
              <a:ext uri="{FF2B5EF4-FFF2-40B4-BE49-F238E27FC236}">
                <a16:creationId xmlns:a16="http://schemas.microsoft.com/office/drawing/2014/main" id="{E3ACE2D6-7156-4E41-8C1B-086F0E504951}"/>
              </a:ext>
            </a:extLst>
          </p:cNvPr>
          <p:cNvPicPr>
            <a:picLocks noChangeAspect="1"/>
          </p:cNvPicPr>
          <p:nvPr/>
        </p:nvPicPr>
        <p:blipFill>
          <a:blip r:embed="rId3"/>
          <a:stretch>
            <a:fillRect/>
          </a:stretch>
        </p:blipFill>
        <p:spPr>
          <a:xfrm>
            <a:off x="2413000" y="834509"/>
            <a:ext cx="7366000" cy="5168900"/>
          </a:xfrm>
          <a:prstGeom prst="rect">
            <a:avLst/>
          </a:prstGeom>
        </p:spPr>
      </p:pic>
      <p:sp>
        <p:nvSpPr>
          <p:cNvPr id="7" name="Multiply 6">
            <a:extLst>
              <a:ext uri="{FF2B5EF4-FFF2-40B4-BE49-F238E27FC236}">
                <a16:creationId xmlns:a16="http://schemas.microsoft.com/office/drawing/2014/main" id="{585D14F4-5F81-E240-8E16-A2EFFB9A32B2}"/>
              </a:ext>
            </a:extLst>
          </p:cNvPr>
          <p:cNvSpPr/>
          <p:nvPr/>
        </p:nvSpPr>
        <p:spPr>
          <a:xfrm>
            <a:off x="7370064" y="5943600"/>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y 7">
            <a:extLst>
              <a:ext uri="{FF2B5EF4-FFF2-40B4-BE49-F238E27FC236}">
                <a16:creationId xmlns:a16="http://schemas.microsoft.com/office/drawing/2014/main" id="{4C1A281E-5A12-D245-8F9D-BA5F3F911EC1}"/>
              </a:ext>
            </a:extLst>
          </p:cNvPr>
          <p:cNvSpPr/>
          <p:nvPr/>
        </p:nvSpPr>
        <p:spPr>
          <a:xfrm>
            <a:off x="3041904" y="2961759"/>
            <a:ext cx="914400" cy="914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531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9723BB-6BC5-F022-25DB-6C8A30DDBEDC}"/>
              </a:ext>
            </a:extLst>
          </p:cNvPr>
          <p:cNvSpPr>
            <a:spLocks noGrp="1"/>
          </p:cNvSpPr>
          <p:nvPr>
            <p:ph type="title"/>
          </p:nvPr>
        </p:nvSpPr>
        <p:spPr>
          <a:xfrm>
            <a:off x="1386865" y="818984"/>
            <a:ext cx="6596245" cy="3268520"/>
          </a:xfrm>
        </p:spPr>
        <p:txBody>
          <a:bodyPr vert="horz" lIns="91440" tIns="45720" rIns="91440" bIns="45720" rtlCol="0" anchor="b">
            <a:normAutofit/>
          </a:bodyPr>
          <a:lstStyle/>
          <a:p>
            <a:pPr algn="r"/>
            <a:r>
              <a:rPr lang="en-US" sz="4100" b="1" kern="1200" dirty="0">
                <a:solidFill>
                  <a:srgbClr val="FFFFFF"/>
                </a:solidFill>
                <a:latin typeface="+mj-lt"/>
                <a:ea typeface="+mj-ea"/>
                <a:cs typeface="+mj-cs"/>
              </a:rPr>
              <a:t>Minimizing  risk (AKA Closing the gates) </a:t>
            </a:r>
            <a:br>
              <a:rPr lang="en-US" sz="4100" b="1" kern="1200" dirty="0">
                <a:solidFill>
                  <a:srgbClr val="FFFFFF"/>
                </a:solidFill>
                <a:latin typeface="+mj-lt"/>
                <a:ea typeface="+mj-ea"/>
                <a:cs typeface="+mj-cs"/>
              </a:rPr>
            </a:br>
            <a:br>
              <a:rPr lang="en-US" sz="4100" b="1" kern="1200" dirty="0">
                <a:solidFill>
                  <a:srgbClr val="FFFFFF"/>
                </a:solidFill>
                <a:latin typeface="+mj-lt"/>
                <a:ea typeface="+mj-ea"/>
                <a:cs typeface="+mj-cs"/>
              </a:rPr>
            </a:br>
            <a:r>
              <a:rPr lang="en-US" sz="4100" b="1" kern="1200" dirty="0">
                <a:solidFill>
                  <a:srgbClr val="FFFFFF"/>
                </a:solidFill>
                <a:latin typeface="+mj-lt"/>
                <a:ea typeface="+mj-ea"/>
                <a:cs typeface="+mj-cs"/>
              </a:rPr>
              <a:t>Example 1 – Officer Jamieson</a:t>
            </a:r>
          </a:p>
        </p:txBody>
      </p:sp>
      <p:sp>
        <p:nvSpPr>
          <p:cNvPr id="32" name="Rectangle 3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339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A2875D7-3769-4291-959E-9FAD764A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3385" y="13128"/>
            <a:ext cx="3620802" cy="6844872"/>
          </a:xfrm>
          <a:prstGeom prst="rect">
            <a:avLst/>
          </a:prstGeom>
          <a:gradFill>
            <a:gsLst>
              <a:gs pos="0">
                <a:srgbClr val="000000">
                  <a:alpha val="72000"/>
                </a:srgbClr>
              </a:gs>
              <a:gs pos="98000">
                <a:schemeClr val="accent1">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AF055B3-1F95-4ABA-BFE4-A58320A8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7414" y="0"/>
            <a:ext cx="8584585" cy="6400798"/>
          </a:xfrm>
          <a:prstGeom prst="rect">
            <a:avLst/>
          </a:prstGeom>
          <a:gradFill>
            <a:gsLst>
              <a:gs pos="0">
                <a:schemeClr val="accent1">
                  <a:lumMod val="75000"/>
                  <a:alpha val="50000"/>
                </a:schemeClr>
              </a:gs>
              <a:gs pos="99000">
                <a:srgbClr val="000000">
                  <a:alpha val="65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35682F0-7BC6-4526-8BFA-58EA002C80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1348001" y="892771"/>
            <a:ext cx="4675167" cy="5009112"/>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43000">
                <a:schemeClr val="accent1">
                  <a:lumMod val="60000"/>
                  <a:lumOff val="40000"/>
                  <a:alpha val="0"/>
                </a:schemeClr>
              </a:gs>
              <a:gs pos="100000">
                <a:schemeClr val="accent1">
                  <a:alpha val="2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0536917-E0A9-974E-A544-9837A27E526E}"/>
              </a:ext>
            </a:extLst>
          </p:cNvPr>
          <p:cNvSpPr>
            <a:spLocks noGrp="1"/>
          </p:cNvSpPr>
          <p:nvPr>
            <p:ph type="title"/>
          </p:nvPr>
        </p:nvSpPr>
        <p:spPr>
          <a:xfrm>
            <a:off x="4221803" y="1173479"/>
            <a:ext cx="6598597" cy="2336483"/>
          </a:xfrm>
        </p:spPr>
        <p:txBody>
          <a:bodyPr vert="horz" lIns="91440" tIns="45720" rIns="91440" bIns="45720" rtlCol="0" anchor="b">
            <a:normAutofit/>
          </a:bodyPr>
          <a:lstStyle/>
          <a:p>
            <a:r>
              <a:rPr lang="en-US" sz="4800">
                <a:solidFill>
                  <a:srgbClr val="FFFFFF"/>
                </a:solidFill>
              </a:rPr>
              <a:t>This is Officer Jamieson</a:t>
            </a:r>
          </a:p>
        </p:txBody>
      </p:sp>
      <p:sp>
        <p:nvSpPr>
          <p:cNvPr id="17" name="Rectangle 16">
            <a:extLst>
              <a:ext uri="{FF2B5EF4-FFF2-40B4-BE49-F238E27FC236}">
                <a16:creationId xmlns:a16="http://schemas.microsoft.com/office/drawing/2014/main" id="{1F0DF0F3-0179-4A8A-92E0-932C473DA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89" y="13127"/>
            <a:ext cx="3620804" cy="6387672"/>
          </a:xfrm>
          <a:prstGeom prst="rect">
            <a:avLst/>
          </a:prstGeom>
          <a:gradFill>
            <a:gsLst>
              <a:gs pos="25000">
                <a:schemeClr val="accent1">
                  <a:lumMod val="75000"/>
                  <a:alpha val="0"/>
                </a:schemeClr>
              </a:gs>
              <a:gs pos="100000">
                <a:srgbClr val="000000">
                  <a:alpha val="50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5EE63B1A-E2D3-9C47-957E-36920F8A3236}"/>
              </a:ext>
            </a:extLst>
          </p:cNvPr>
          <p:cNvPicPr>
            <a:picLocks noChangeAspect="1"/>
          </p:cNvPicPr>
          <p:nvPr/>
        </p:nvPicPr>
        <p:blipFill rotWithShape="1">
          <a:blip r:embed="rId3"/>
          <a:srcRect r="30319" b="1"/>
          <a:stretch/>
        </p:blipFill>
        <p:spPr>
          <a:xfrm>
            <a:off x="1037820" y="896184"/>
            <a:ext cx="2569597" cy="5051526"/>
          </a:xfrm>
          <a:custGeom>
            <a:avLst/>
            <a:gdLst/>
            <a:ahLst/>
            <a:cxnLst/>
            <a:rect l="l" t="t" r="r" b="b"/>
            <a:pathLst>
              <a:path w="2569597" h="5051526">
                <a:moveTo>
                  <a:pt x="2525763" y="0"/>
                </a:moveTo>
                <a:lnTo>
                  <a:pt x="2569597" y="2214"/>
                </a:lnTo>
                <a:lnTo>
                  <a:pt x="2569597" y="5049313"/>
                </a:lnTo>
                <a:lnTo>
                  <a:pt x="2525763" y="5051526"/>
                </a:lnTo>
                <a:cubicBezTo>
                  <a:pt x="1130823" y="5051526"/>
                  <a:pt x="0" y="3920703"/>
                  <a:pt x="0" y="2525763"/>
                </a:cubicBezTo>
                <a:cubicBezTo>
                  <a:pt x="0" y="1130823"/>
                  <a:pt x="1130823" y="0"/>
                  <a:pt x="2525763" y="0"/>
                </a:cubicBezTo>
                <a:close/>
              </a:path>
            </a:pathLst>
          </a:custGeom>
        </p:spPr>
      </p:pic>
      <p:sp>
        <p:nvSpPr>
          <p:cNvPr id="3" name="TextBox 2">
            <a:extLst>
              <a:ext uri="{FF2B5EF4-FFF2-40B4-BE49-F238E27FC236}">
                <a16:creationId xmlns:a16="http://schemas.microsoft.com/office/drawing/2014/main" id="{0E0C10BE-0BB0-1A45-8CAD-5D2435488353}"/>
              </a:ext>
            </a:extLst>
          </p:cNvPr>
          <p:cNvSpPr txBox="1"/>
          <p:nvPr/>
        </p:nvSpPr>
        <p:spPr>
          <a:xfrm>
            <a:off x="977900" y="1690688"/>
            <a:ext cx="10655300" cy="3046988"/>
          </a:xfrm>
          <a:prstGeom prst="rect">
            <a:avLst/>
          </a:prstGeom>
          <a:noFill/>
        </p:spPr>
        <p:txBody>
          <a:bodyPr wrap="square" rtlCol="0">
            <a:spAutoFit/>
          </a:bodyPr>
          <a:lstStyle/>
          <a:p>
            <a:pPr>
              <a:spcAft>
                <a:spcPts val="600"/>
              </a:spcAft>
            </a:pPr>
            <a:endParaRPr lang="en-AU"/>
          </a:p>
          <a:p>
            <a:pPr>
              <a:spcAft>
                <a:spcPts val="600"/>
              </a:spcAft>
            </a:pPr>
            <a:endParaRPr lang="en-US" sz="3600"/>
          </a:p>
          <a:p>
            <a:pPr>
              <a:spcAft>
                <a:spcPts val="600"/>
              </a:spcAft>
            </a:pPr>
            <a:endParaRPr lang="en-US" sz="3600"/>
          </a:p>
          <a:p>
            <a:pPr>
              <a:spcAft>
                <a:spcPts val="600"/>
              </a:spcAft>
            </a:pPr>
            <a:endParaRPr lang="en-US" b="1"/>
          </a:p>
          <a:p>
            <a:pPr>
              <a:spcAft>
                <a:spcPts val="600"/>
              </a:spcAft>
            </a:pPr>
            <a:endParaRPr lang="en-US" b="1"/>
          </a:p>
          <a:p>
            <a:pPr>
              <a:spcAft>
                <a:spcPts val="600"/>
              </a:spcAft>
            </a:pPr>
            <a:endParaRPr lang="en-US" b="1"/>
          </a:p>
          <a:p>
            <a:pPr>
              <a:spcAft>
                <a:spcPts val="600"/>
              </a:spcAft>
            </a:pPr>
            <a:endParaRPr lang="en-US"/>
          </a:p>
        </p:txBody>
      </p:sp>
    </p:spTree>
    <p:extLst>
      <p:ext uri="{BB962C8B-B14F-4D97-AF65-F5344CB8AC3E}">
        <p14:creationId xmlns:p14="http://schemas.microsoft.com/office/powerpoint/2010/main" val="1873813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536917-E0A9-974E-A544-9837A27E526E}"/>
              </a:ext>
            </a:extLst>
          </p:cNvPr>
          <p:cNvSpPr>
            <a:spLocks noGrp="1"/>
          </p:cNvSpPr>
          <p:nvPr>
            <p:ph type="title"/>
          </p:nvPr>
        </p:nvSpPr>
        <p:spPr>
          <a:xfrm>
            <a:off x="1371599" y="294538"/>
            <a:ext cx="9895951" cy="1033669"/>
          </a:xfrm>
        </p:spPr>
        <p:txBody>
          <a:bodyPr vert="horz" lIns="91440" tIns="45720" rIns="91440" bIns="45720" rtlCol="0" anchor="ctr">
            <a:normAutofit/>
          </a:bodyPr>
          <a:lstStyle/>
          <a:p>
            <a:r>
              <a:rPr lang="en-US" sz="4000" b="1" kern="1200">
                <a:solidFill>
                  <a:srgbClr val="FFFFFF"/>
                </a:solidFill>
                <a:latin typeface="+mj-lt"/>
                <a:ea typeface="+mj-ea"/>
                <a:cs typeface="+mj-cs"/>
              </a:rPr>
              <a:t>Police Officer’s Notes </a:t>
            </a:r>
            <a:endParaRPr lang="en-US" sz="4000" kern="1200">
              <a:solidFill>
                <a:srgbClr val="FFFFFF"/>
              </a:solidFill>
              <a:latin typeface="+mj-lt"/>
              <a:ea typeface="+mj-ea"/>
              <a:cs typeface="+mj-cs"/>
            </a:endParaRPr>
          </a:p>
        </p:txBody>
      </p:sp>
      <p:sp>
        <p:nvSpPr>
          <p:cNvPr id="3" name="TextBox 2">
            <a:extLst>
              <a:ext uri="{FF2B5EF4-FFF2-40B4-BE49-F238E27FC236}">
                <a16:creationId xmlns:a16="http://schemas.microsoft.com/office/drawing/2014/main" id="{0E0C10BE-0BB0-1A45-8CAD-5D2435488353}"/>
              </a:ext>
            </a:extLst>
          </p:cNvPr>
          <p:cNvSpPr txBox="1"/>
          <p:nvPr/>
        </p:nvSpPr>
        <p:spPr>
          <a:xfrm>
            <a:off x="1371599" y="2318197"/>
            <a:ext cx="9724031" cy="3683358"/>
          </a:xfrm>
          <a:prstGeom prst="rect">
            <a:avLst/>
          </a:prstGeom>
        </p:spPr>
        <p:txBody>
          <a:bodyPr vert="horz" lIns="91440" tIns="45720" rIns="91440" bIns="45720" rtlCol="0" anchor="ctr">
            <a:noAutofit/>
          </a:bodyPr>
          <a:lstStyle/>
          <a:p>
            <a:pPr>
              <a:lnSpc>
                <a:spcPct val="90000"/>
              </a:lnSpc>
              <a:spcAft>
                <a:spcPts val="600"/>
              </a:spcAft>
            </a:pPr>
            <a:r>
              <a:rPr lang="en-US" sz="4000" dirty="0">
                <a:latin typeface="STXingkai" panose="02010800040101010101" pitchFamily="2" charset="-122"/>
                <a:ea typeface="STXingkai" panose="02010800040101010101" pitchFamily="2" charset="-122"/>
              </a:rPr>
              <a:t>1232 – see UK male run from vehicle in James St  – holden ?? Looks dodgy – check intel </a:t>
            </a:r>
          </a:p>
          <a:p>
            <a:pPr>
              <a:lnSpc>
                <a:spcPct val="90000"/>
              </a:lnSpc>
              <a:spcAft>
                <a:spcPts val="600"/>
              </a:spcAft>
            </a:pPr>
            <a:r>
              <a:rPr lang="en-US" sz="4000" dirty="0">
                <a:latin typeface="STXingkai" panose="02010800040101010101" pitchFamily="2" charset="-122"/>
                <a:ea typeface="STXingkai" panose="02010800040101010101" pitchFamily="2" charset="-122"/>
              </a:rPr>
              <a:t>1404 – TCF station – armed robbery in Richards St at lunchtime, blue vehicle seen decamping scene at speed   </a:t>
            </a:r>
          </a:p>
          <a:p>
            <a:pPr>
              <a:lnSpc>
                <a:spcPct val="90000"/>
              </a:lnSpc>
              <a:spcAft>
                <a:spcPts val="600"/>
              </a:spcAft>
            </a:pPr>
            <a:r>
              <a:rPr lang="en-US" sz="4000" dirty="0">
                <a:latin typeface="STXingkai" panose="02010800040101010101" pitchFamily="2" charset="-122"/>
                <a:ea typeface="STXingkai" panose="02010800040101010101" pitchFamily="2" charset="-122"/>
              </a:rPr>
              <a:t>1753 – spoke to Reynolds HS yep I ran from a car at lunch in the valley– was just going for a run and my mates dropped me off   </a:t>
            </a:r>
          </a:p>
        </p:txBody>
      </p:sp>
    </p:spTree>
    <p:extLst>
      <p:ext uri="{BB962C8B-B14F-4D97-AF65-F5344CB8AC3E}">
        <p14:creationId xmlns:p14="http://schemas.microsoft.com/office/powerpoint/2010/main" val="2024902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536917-E0A9-974E-A544-9837A27E526E}"/>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dirty="0">
                <a:solidFill>
                  <a:srgbClr val="FFFFFF"/>
                </a:solidFill>
                <a:latin typeface="+mj-lt"/>
                <a:ea typeface="+mj-ea"/>
                <a:cs typeface="+mj-cs"/>
              </a:rPr>
              <a:t>Officer Jamieson’s Evidence</a:t>
            </a:r>
            <a:endParaRPr lang="en-US" sz="4000"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0E0C10BE-0BB0-1A45-8CAD-5D2435488353}"/>
              </a:ext>
            </a:extLst>
          </p:cNvPr>
          <p:cNvSpPr txBox="1"/>
          <p:nvPr/>
        </p:nvSpPr>
        <p:spPr>
          <a:xfrm>
            <a:off x="4581727" y="649480"/>
            <a:ext cx="7021694" cy="5546047"/>
          </a:xfrm>
          <a:prstGeom prst="rect">
            <a:avLst/>
          </a:prstGeom>
        </p:spPr>
        <p:txBody>
          <a:bodyPr vert="horz" lIns="91440" tIns="45720" rIns="91440" bIns="45720" rtlCol="0" anchor="ctr">
            <a:noAutofit/>
          </a:bodyPr>
          <a:lstStyle/>
          <a:p>
            <a:pPr>
              <a:lnSpc>
                <a:spcPct val="90000"/>
              </a:lnSpc>
              <a:spcAft>
                <a:spcPts val="600"/>
              </a:spcAft>
            </a:pPr>
            <a:r>
              <a:rPr lang="en-US" sz="3200" dirty="0"/>
              <a:t>“I observed the defendant exit a blue motor vehicle which then exited the scene at high speed”</a:t>
            </a:r>
          </a:p>
          <a:p>
            <a:pPr>
              <a:lnSpc>
                <a:spcPct val="90000"/>
              </a:lnSpc>
              <a:spcAft>
                <a:spcPts val="600"/>
              </a:spcAft>
            </a:pPr>
            <a:endParaRPr lang="en-US" sz="3200" dirty="0"/>
          </a:p>
          <a:p>
            <a:pPr>
              <a:lnSpc>
                <a:spcPct val="90000"/>
              </a:lnSpc>
              <a:spcAft>
                <a:spcPts val="600"/>
              </a:spcAft>
            </a:pPr>
            <a:r>
              <a:rPr lang="en-US" sz="3200" dirty="0"/>
              <a:t>“I later spoke to the defendant who said ”yep that was me who exited that blue vehicle but I was just going for a run”  </a:t>
            </a:r>
          </a:p>
        </p:txBody>
      </p:sp>
    </p:spTree>
    <p:extLst>
      <p:ext uri="{BB962C8B-B14F-4D97-AF65-F5344CB8AC3E}">
        <p14:creationId xmlns:p14="http://schemas.microsoft.com/office/powerpoint/2010/main" val="2284453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2274837"/>
            <a:ext cx="8298910" cy="461665"/>
          </a:xfrm>
          <a:prstGeom prst="rect">
            <a:avLst/>
          </a:prstGeom>
        </p:spPr>
        <p:txBody>
          <a:bodyPr wrap="square">
            <a:spAutoFit/>
          </a:bodyPr>
          <a:lstStyle/>
          <a:p>
            <a:r>
              <a:rPr lang="en-AU" sz="2400" dirty="0"/>
              <a:t> </a:t>
            </a:r>
            <a:r>
              <a:rPr lang="en-AU" sz="2400" b="1" dirty="0"/>
              <a:t> </a:t>
            </a:r>
            <a:endParaRPr lang="en-AU" sz="2400" dirty="0"/>
          </a:p>
        </p:txBody>
      </p:sp>
      <p:graphicFrame>
        <p:nvGraphicFramePr>
          <p:cNvPr id="5" name="Table 5">
            <a:extLst>
              <a:ext uri="{FF2B5EF4-FFF2-40B4-BE49-F238E27FC236}">
                <a16:creationId xmlns:a16="http://schemas.microsoft.com/office/drawing/2014/main" id="{C3CA7DDF-0ECB-0243-A70F-8519BD8D5E5F}"/>
              </a:ext>
            </a:extLst>
          </p:cNvPr>
          <p:cNvGraphicFramePr>
            <a:graphicFrameLocks noGrp="1"/>
          </p:cNvGraphicFramePr>
          <p:nvPr>
            <p:extLst>
              <p:ext uri="{D42A27DB-BD31-4B8C-83A1-F6EECF244321}">
                <p14:modId xmlns:p14="http://schemas.microsoft.com/office/powerpoint/2010/main" val="2156656261"/>
              </p:ext>
            </p:extLst>
          </p:nvPr>
        </p:nvGraphicFramePr>
        <p:xfrm>
          <a:off x="961697" y="532205"/>
          <a:ext cx="10121462" cy="5647878"/>
        </p:xfrm>
        <a:graphic>
          <a:graphicData uri="http://schemas.openxmlformats.org/drawingml/2006/table">
            <a:tbl>
              <a:tblPr firstRow="1" bandRow="1">
                <a:tableStyleId>{5C22544A-7EE6-4342-B048-85BDC9FD1C3A}</a:tableStyleId>
              </a:tblPr>
              <a:tblGrid>
                <a:gridCol w="5060731">
                  <a:extLst>
                    <a:ext uri="{9D8B030D-6E8A-4147-A177-3AD203B41FA5}">
                      <a16:colId xmlns:a16="http://schemas.microsoft.com/office/drawing/2014/main" val="2147784813"/>
                    </a:ext>
                  </a:extLst>
                </a:gridCol>
                <a:gridCol w="5060731">
                  <a:extLst>
                    <a:ext uri="{9D8B030D-6E8A-4147-A177-3AD203B41FA5}">
                      <a16:colId xmlns:a16="http://schemas.microsoft.com/office/drawing/2014/main" val="1076400406"/>
                    </a:ext>
                  </a:extLst>
                </a:gridCol>
              </a:tblGrid>
              <a:tr h="941313">
                <a:tc gridSpan="2">
                  <a:txBody>
                    <a:bodyPr/>
                    <a:lstStyle/>
                    <a:p>
                      <a:pPr marL="0" algn="l" defTabSz="914400" rtl="0" eaLnBrk="1" latinLnBrk="0" hangingPunct="1"/>
                      <a:r>
                        <a:rPr lang="en-US" sz="2800" kern="1200" dirty="0">
                          <a:solidFill>
                            <a:schemeClr val="dk1"/>
                          </a:solidFill>
                          <a:latin typeface="+mn-lt"/>
                          <a:ea typeface="+mn-ea"/>
                          <a:cs typeface="+mn-cs"/>
                        </a:rPr>
                        <a:t>CROSS EXAMINATION IS:</a:t>
                      </a:r>
                    </a:p>
                  </a:txBody>
                  <a:tcPr/>
                </a:tc>
                <a:tc hMerge="1">
                  <a:txBody>
                    <a:bodyPr/>
                    <a:lstStyle/>
                    <a:p>
                      <a:pPr marL="0" algn="l" defTabSz="914400" rtl="0" eaLnBrk="1" latinLnBrk="0" hangingPunct="1"/>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2609028233"/>
                  </a:ext>
                </a:extLst>
              </a:tr>
              <a:tr h="941313">
                <a:tc>
                  <a:txBody>
                    <a:bodyPr/>
                    <a:lstStyle/>
                    <a:p>
                      <a:r>
                        <a:rPr lang="en-US" sz="2100" b="1" dirty="0"/>
                        <a:t>A </a:t>
                      </a:r>
                      <a:r>
                        <a:rPr lang="en-US" sz="2100" b="1" i="1" dirty="0"/>
                        <a:t>foundation</a:t>
                      </a:r>
                      <a:r>
                        <a:rPr lang="en-US" sz="2100" b="1" dirty="0"/>
                        <a:t> for final argument, but not the putting of the final argument </a:t>
                      </a:r>
                    </a:p>
                  </a:txBody>
                  <a:tcPr/>
                </a:tc>
                <a:tc>
                  <a:txBody>
                    <a:bodyPr/>
                    <a:lstStyle/>
                    <a:p>
                      <a:r>
                        <a:rPr lang="en-US" sz="2100" b="1" dirty="0"/>
                        <a:t>Consistent with the case theory and targeted only to the case theory </a:t>
                      </a:r>
                    </a:p>
                  </a:txBody>
                  <a:tcPr/>
                </a:tc>
                <a:extLst>
                  <a:ext uri="{0D108BD9-81ED-4DB2-BD59-A6C34878D82A}">
                    <a16:rowId xmlns:a16="http://schemas.microsoft.com/office/drawing/2014/main" val="4259327521"/>
                  </a:ext>
                </a:extLst>
              </a:tr>
              <a:tr h="941313">
                <a:tc>
                  <a:txBody>
                    <a:bodyPr/>
                    <a:lstStyle/>
                    <a:p>
                      <a:r>
                        <a:rPr lang="en-US" sz="2100" dirty="0"/>
                        <a:t>Organized, structured and controlled by the advocate </a:t>
                      </a:r>
                    </a:p>
                  </a:txBody>
                  <a:tcPr/>
                </a:tc>
                <a:tc>
                  <a:txBody>
                    <a:bodyPr/>
                    <a:lstStyle/>
                    <a:p>
                      <a:r>
                        <a:rPr lang="en-US" sz="2100" dirty="0"/>
                        <a:t>Conducted by leading, single issue propositions</a:t>
                      </a:r>
                    </a:p>
                  </a:txBody>
                  <a:tcPr/>
                </a:tc>
                <a:extLst>
                  <a:ext uri="{0D108BD9-81ED-4DB2-BD59-A6C34878D82A}">
                    <a16:rowId xmlns:a16="http://schemas.microsoft.com/office/drawing/2014/main" val="1804720511"/>
                  </a:ext>
                </a:extLst>
              </a:tr>
              <a:tr h="941313">
                <a:tc>
                  <a:txBody>
                    <a:bodyPr/>
                    <a:lstStyle/>
                    <a:p>
                      <a:r>
                        <a:rPr lang="en-US" sz="2100" dirty="0"/>
                        <a:t>Designed to a specific purpose, for example, to accredit or discredit a witness</a:t>
                      </a:r>
                    </a:p>
                  </a:txBody>
                  <a:tcPr/>
                </a:tc>
                <a:tc>
                  <a:txBody>
                    <a:bodyPr/>
                    <a:lstStyle/>
                    <a:p>
                      <a:r>
                        <a:rPr lang="en-US" sz="2100" dirty="0"/>
                        <a:t>Not a repetition of evidence in chief </a:t>
                      </a:r>
                    </a:p>
                  </a:txBody>
                  <a:tcPr/>
                </a:tc>
                <a:extLst>
                  <a:ext uri="{0D108BD9-81ED-4DB2-BD59-A6C34878D82A}">
                    <a16:rowId xmlns:a16="http://schemas.microsoft.com/office/drawing/2014/main" val="1072192046"/>
                  </a:ext>
                </a:extLst>
              </a:tr>
              <a:tr h="941313">
                <a:tc>
                  <a:txBody>
                    <a:bodyPr/>
                    <a:lstStyle/>
                    <a:p>
                      <a:r>
                        <a:rPr lang="en-US" sz="2100" dirty="0"/>
                        <a:t>Structured to minimize risk (sometimes called “gate closing”)</a:t>
                      </a:r>
                    </a:p>
                  </a:txBody>
                  <a:tcPr/>
                </a:tc>
                <a:tc>
                  <a:txBody>
                    <a:bodyPr/>
                    <a:lstStyle/>
                    <a:p>
                      <a:r>
                        <a:rPr lang="en-US" sz="2100" dirty="0"/>
                        <a:t>Not unnecessarily aggressive or confrontational</a:t>
                      </a:r>
                    </a:p>
                  </a:txBody>
                  <a:tcPr/>
                </a:tc>
                <a:extLst>
                  <a:ext uri="{0D108BD9-81ED-4DB2-BD59-A6C34878D82A}">
                    <a16:rowId xmlns:a16="http://schemas.microsoft.com/office/drawing/2014/main" val="3347148530"/>
                  </a:ext>
                </a:extLst>
              </a:tr>
              <a:tr h="941313">
                <a:tc>
                  <a:txBody>
                    <a:bodyPr/>
                    <a:lstStyle/>
                    <a:p>
                      <a:r>
                        <a:rPr lang="en-US" sz="2100" dirty="0"/>
                        <a:t>Not inquisitorial: don’t normally ask questions you don’t know the answer to</a:t>
                      </a:r>
                    </a:p>
                  </a:txBody>
                  <a:tcPr/>
                </a:tc>
                <a:tc>
                  <a:txBody>
                    <a:bodyPr/>
                    <a:lstStyle/>
                    <a:p>
                      <a:r>
                        <a:rPr lang="en-US" sz="2100" dirty="0"/>
                        <a:t>Not a place to ask for explanations </a:t>
                      </a:r>
                    </a:p>
                  </a:txBody>
                  <a:tcPr/>
                </a:tc>
                <a:extLst>
                  <a:ext uri="{0D108BD9-81ED-4DB2-BD59-A6C34878D82A}">
                    <a16:rowId xmlns:a16="http://schemas.microsoft.com/office/drawing/2014/main" val="1960585414"/>
                  </a:ext>
                </a:extLst>
              </a:tr>
            </a:tbl>
          </a:graphicData>
        </a:graphic>
      </p:graphicFrame>
    </p:spTree>
    <p:extLst>
      <p:ext uri="{BB962C8B-B14F-4D97-AF65-F5344CB8AC3E}">
        <p14:creationId xmlns:p14="http://schemas.microsoft.com/office/powerpoint/2010/main" val="549546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6D63398-EEE4-4E6A-BEF3-E92924A28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3" y="0"/>
            <a:ext cx="12226755" cy="6858000"/>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6804B24-17AC-406D-9636-1332F5DF9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03156" y="-2460574"/>
            <a:ext cx="6859919" cy="11777232"/>
          </a:xfrm>
          <a:prstGeom prst="rect">
            <a:avLst/>
          </a:prstGeom>
          <a:gradFill>
            <a:gsLst>
              <a:gs pos="0">
                <a:schemeClr val="accent1">
                  <a:lumMod val="50000"/>
                  <a:alpha val="0"/>
                </a:schemeClr>
              </a:gs>
              <a:gs pos="100000">
                <a:schemeClr val="accent1">
                  <a:lumMod val="50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3" y="-864"/>
            <a:ext cx="3608179" cy="6858864"/>
          </a:xfrm>
          <a:prstGeom prst="rect">
            <a:avLst/>
          </a:prstGeom>
          <a:gradFill>
            <a:gsLst>
              <a:gs pos="0">
                <a:schemeClr val="accent1">
                  <a:lumMod val="75000"/>
                  <a:alpha val="48000"/>
                </a:schemeClr>
              </a:gs>
              <a:gs pos="99000">
                <a:srgbClr val="000000">
                  <a:alpha val="46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626703">
            <a:off x="1164940" y="1025588"/>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70DF94D-F28F-435E-AD56-C40FC99AF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2409782"/>
            <a:ext cx="12221732" cy="4443259"/>
          </a:xfrm>
          <a:prstGeom prst="rect">
            <a:avLst/>
          </a:prstGeom>
          <a:gradFill>
            <a:gsLst>
              <a:gs pos="0">
                <a:schemeClr val="accent1">
                  <a:lumMod val="75000"/>
                  <a:alpha val="50000"/>
                </a:schemeClr>
              </a:gs>
              <a:gs pos="99000">
                <a:srgbClr val="000000">
                  <a:alpha val="11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4F952EE-9AAE-4D81-BF98-35DF71334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942096" y="-2872097"/>
            <a:ext cx="6407535" cy="12151737"/>
          </a:xfrm>
          <a:prstGeom prst="rect">
            <a:avLst/>
          </a:prstGeom>
          <a:gradFill>
            <a:gsLst>
              <a:gs pos="1000">
                <a:srgbClr val="000000">
                  <a:alpha val="33000"/>
                </a:srgbClr>
              </a:gs>
              <a:gs pos="100000">
                <a:schemeClr val="accent1">
                  <a:lumMod val="50000"/>
                  <a:alpha val="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9723BB-6BC5-F022-25DB-6C8A30DDBEDC}"/>
              </a:ext>
            </a:extLst>
          </p:cNvPr>
          <p:cNvSpPr>
            <a:spLocks noGrp="1"/>
          </p:cNvSpPr>
          <p:nvPr>
            <p:ph type="title"/>
          </p:nvPr>
        </p:nvSpPr>
        <p:spPr>
          <a:xfrm>
            <a:off x="4244454" y="3006586"/>
            <a:ext cx="7284935" cy="2732297"/>
          </a:xfrm>
        </p:spPr>
        <p:txBody>
          <a:bodyPr vert="horz" lIns="91440" tIns="45720" rIns="91440" bIns="45720" rtlCol="0" anchor="t">
            <a:normAutofit/>
          </a:bodyPr>
          <a:lstStyle/>
          <a:p>
            <a:r>
              <a:rPr lang="en-US" b="1" kern="1200" dirty="0">
                <a:solidFill>
                  <a:srgbClr val="FFFFFF"/>
                </a:solidFill>
                <a:latin typeface="+mj-lt"/>
                <a:ea typeface="+mj-ea"/>
                <a:cs typeface="+mj-cs"/>
              </a:rPr>
              <a:t>Minimizing risk (AKA Closing the gates) </a:t>
            </a:r>
            <a:br>
              <a:rPr lang="en-US" b="1" kern="1200" dirty="0">
                <a:solidFill>
                  <a:srgbClr val="FFFFFF"/>
                </a:solidFill>
                <a:latin typeface="+mj-lt"/>
                <a:ea typeface="+mj-ea"/>
                <a:cs typeface="+mj-cs"/>
              </a:rPr>
            </a:br>
            <a:br>
              <a:rPr lang="en-US" b="1" kern="1200" dirty="0">
                <a:solidFill>
                  <a:srgbClr val="FFFFFF"/>
                </a:solidFill>
                <a:latin typeface="+mj-lt"/>
                <a:ea typeface="+mj-ea"/>
                <a:cs typeface="+mj-cs"/>
              </a:rPr>
            </a:br>
            <a:r>
              <a:rPr lang="en-US" b="1" kern="1200" dirty="0">
                <a:solidFill>
                  <a:srgbClr val="FFFFFF"/>
                </a:solidFill>
                <a:latin typeface="+mj-lt"/>
                <a:ea typeface="+mj-ea"/>
                <a:cs typeface="+mj-cs"/>
              </a:rPr>
              <a:t>Example 2 – Lie to the Police</a:t>
            </a:r>
          </a:p>
        </p:txBody>
      </p:sp>
    </p:spTree>
    <p:extLst>
      <p:ext uri="{BB962C8B-B14F-4D97-AF65-F5344CB8AC3E}">
        <p14:creationId xmlns:p14="http://schemas.microsoft.com/office/powerpoint/2010/main" val="3280220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536917-E0A9-974E-A544-9837A27E526E}"/>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Gary Singh’s interview with the Police</a:t>
            </a:r>
            <a:endParaRPr lang="en-US" sz="4000" kern="1200">
              <a:solidFill>
                <a:srgbClr val="FFFFFF"/>
              </a:solidFill>
              <a:latin typeface="+mj-lt"/>
              <a:ea typeface="+mj-ea"/>
              <a:cs typeface="+mj-cs"/>
            </a:endParaRPr>
          </a:p>
        </p:txBody>
      </p:sp>
      <p:sp>
        <p:nvSpPr>
          <p:cNvPr id="3" name="TextBox 2">
            <a:extLst>
              <a:ext uri="{FF2B5EF4-FFF2-40B4-BE49-F238E27FC236}">
                <a16:creationId xmlns:a16="http://schemas.microsoft.com/office/drawing/2014/main" id="{0E0C10BE-0BB0-1A45-8CAD-5D2435488353}"/>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a:lnSpc>
                <a:spcPct val="90000"/>
              </a:lnSpc>
              <a:spcAft>
                <a:spcPts val="600"/>
              </a:spcAft>
            </a:pPr>
            <a:r>
              <a:rPr lang="en-US" sz="3200" dirty="0"/>
              <a:t>“Q We have reason to believe that Jane Aguilar robbed a servo last week and that she had help?</a:t>
            </a:r>
          </a:p>
          <a:p>
            <a:pPr>
              <a:lnSpc>
                <a:spcPct val="90000"/>
              </a:lnSpc>
              <a:spcAft>
                <a:spcPts val="600"/>
              </a:spcAft>
            </a:pPr>
            <a:r>
              <a:rPr lang="en-US" sz="3200" dirty="0"/>
              <a:t>A Oh ok</a:t>
            </a:r>
          </a:p>
          <a:p>
            <a:pPr>
              <a:lnSpc>
                <a:spcPct val="90000"/>
              </a:lnSpc>
              <a:spcAft>
                <a:spcPts val="600"/>
              </a:spcAft>
            </a:pPr>
            <a:r>
              <a:rPr lang="en-US" sz="3200" dirty="0"/>
              <a:t>Q Where were you yesterday?</a:t>
            </a:r>
          </a:p>
          <a:p>
            <a:pPr>
              <a:lnSpc>
                <a:spcPct val="90000"/>
              </a:lnSpc>
              <a:spcAft>
                <a:spcPts val="600"/>
              </a:spcAft>
            </a:pPr>
            <a:r>
              <a:rPr lang="en-US" sz="3200" dirty="0"/>
              <a:t>A I was at my office next to the servo</a:t>
            </a:r>
          </a:p>
          <a:p>
            <a:pPr>
              <a:lnSpc>
                <a:spcPct val="90000"/>
              </a:lnSpc>
              <a:spcAft>
                <a:spcPts val="600"/>
              </a:spcAft>
            </a:pPr>
            <a:r>
              <a:rPr lang="en-US" sz="3200" dirty="0"/>
              <a:t>Q Do you know Jane Aguilar?</a:t>
            </a:r>
          </a:p>
          <a:p>
            <a:pPr>
              <a:lnSpc>
                <a:spcPct val="90000"/>
              </a:lnSpc>
              <a:spcAft>
                <a:spcPts val="600"/>
              </a:spcAft>
            </a:pPr>
            <a:r>
              <a:rPr lang="en-US" sz="3200" dirty="0"/>
              <a:t>A No I’ve never heard of her … no wait maybe I know the name … actually I think she might be a friend of my brother”</a:t>
            </a:r>
          </a:p>
        </p:txBody>
      </p:sp>
    </p:spTree>
    <p:extLst>
      <p:ext uri="{BB962C8B-B14F-4D97-AF65-F5344CB8AC3E}">
        <p14:creationId xmlns:p14="http://schemas.microsoft.com/office/powerpoint/2010/main" val="546186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536917-E0A9-974E-A544-9837A27E526E}"/>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Evidence of Michael Boeman </a:t>
            </a:r>
            <a:endParaRPr lang="en-US" sz="4000" kern="1200">
              <a:solidFill>
                <a:srgbClr val="FFFFFF"/>
              </a:solidFill>
              <a:latin typeface="+mj-lt"/>
              <a:ea typeface="+mj-ea"/>
              <a:cs typeface="+mj-cs"/>
            </a:endParaRPr>
          </a:p>
        </p:txBody>
      </p:sp>
      <p:sp>
        <p:nvSpPr>
          <p:cNvPr id="3" name="TextBox 2">
            <a:extLst>
              <a:ext uri="{FF2B5EF4-FFF2-40B4-BE49-F238E27FC236}">
                <a16:creationId xmlns:a16="http://schemas.microsoft.com/office/drawing/2014/main" id="{0E0C10BE-0BB0-1A45-8CAD-5D2435488353}"/>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a:lnSpc>
                <a:spcPct val="90000"/>
              </a:lnSpc>
              <a:spcAft>
                <a:spcPts val="600"/>
              </a:spcAft>
            </a:pPr>
            <a:r>
              <a:rPr lang="en-US" sz="3200" dirty="0"/>
              <a:t>“I was speaking to Gary the day after the servo was robbed.  He mentioned that his friend Jane Aguilar had popped into see him the day before.  He said they used to go out at </a:t>
            </a:r>
            <a:r>
              <a:rPr lang="en-US" sz="3200" dirty="0" err="1"/>
              <a:t>uni</a:t>
            </a:r>
            <a:r>
              <a:rPr lang="en-US" sz="3200" dirty="0"/>
              <a:t>” </a:t>
            </a:r>
          </a:p>
        </p:txBody>
      </p:sp>
    </p:spTree>
    <p:extLst>
      <p:ext uri="{BB962C8B-B14F-4D97-AF65-F5344CB8AC3E}">
        <p14:creationId xmlns:p14="http://schemas.microsoft.com/office/powerpoint/2010/main" val="424830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536917-E0A9-974E-A544-9837A27E526E}"/>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b="1" kern="1200">
                <a:solidFill>
                  <a:srgbClr val="FFFFFF"/>
                </a:solidFill>
                <a:latin typeface="+mj-lt"/>
                <a:ea typeface="+mj-ea"/>
                <a:cs typeface="+mj-cs"/>
              </a:rPr>
              <a:t>Evidence in chief of Gary Singh</a:t>
            </a:r>
            <a:endParaRPr lang="en-US" sz="4000" kern="1200">
              <a:solidFill>
                <a:srgbClr val="FFFFFF"/>
              </a:solidFill>
              <a:latin typeface="+mj-lt"/>
              <a:ea typeface="+mj-ea"/>
              <a:cs typeface="+mj-cs"/>
            </a:endParaRPr>
          </a:p>
        </p:txBody>
      </p:sp>
      <p:sp>
        <p:nvSpPr>
          <p:cNvPr id="3" name="TextBox 2">
            <a:extLst>
              <a:ext uri="{FF2B5EF4-FFF2-40B4-BE49-F238E27FC236}">
                <a16:creationId xmlns:a16="http://schemas.microsoft.com/office/drawing/2014/main" id="{0E0C10BE-0BB0-1A45-8CAD-5D2435488353}"/>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a:lnSpc>
                <a:spcPct val="90000"/>
              </a:lnSpc>
              <a:spcAft>
                <a:spcPts val="600"/>
              </a:spcAft>
            </a:pPr>
            <a:r>
              <a:rPr lang="en-US" sz="3200" dirty="0"/>
              <a:t>“I’ve known Jane Aguilar since </a:t>
            </a:r>
            <a:r>
              <a:rPr lang="en-US" sz="3200" dirty="0" err="1"/>
              <a:t>uni</a:t>
            </a:r>
            <a:r>
              <a:rPr lang="en-US" sz="3200" dirty="0"/>
              <a:t> days but I haven’t seen her for ages until the day of the robbery.  I just freaked out when I was speaking to the police” </a:t>
            </a:r>
          </a:p>
        </p:txBody>
      </p:sp>
    </p:spTree>
    <p:extLst>
      <p:ext uri="{BB962C8B-B14F-4D97-AF65-F5344CB8AC3E}">
        <p14:creationId xmlns:p14="http://schemas.microsoft.com/office/powerpoint/2010/main" val="3833758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B36181-B190-BBD5-6EDD-DF95241B60FE}"/>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kern="1200">
                <a:solidFill>
                  <a:srgbClr val="FFFFFF"/>
                </a:solidFill>
                <a:latin typeface="+mj-lt"/>
                <a:ea typeface="+mj-ea"/>
                <a:cs typeface="+mj-cs"/>
              </a:rPr>
              <a:t>Cross examining at a committal?</a:t>
            </a:r>
          </a:p>
        </p:txBody>
      </p:sp>
      <p:graphicFrame>
        <p:nvGraphicFramePr>
          <p:cNvPr id="5" name="TextBox 2">
            <a:extLst>
              <a:ext uri="{FF2B5EF4-FFF2-40B4-BE49-F238E27FC236}">
                <a16:creationId xmlns:a16="http://schemas.microsoft.com/office/drawing/2014/main" id="{F2F15303-5152-582E-15D3-74E75A38F7AC}"/>
              </a:ext>
            </a:extLst>
          </p:cNvPr>
          <p:cNvGraphicFramePr/>
          <p:nvPr>
            <p:extLst>
              <p:ext uri="{D42A27DB-BD31-4B8C-83A1-F6EECF244321}">
                <p14:modId xmlns:p14="http://schemas.microsoft.com/office/powerpoint/2010/main" val="307631061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140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647D78-CDDC-C5CC-6227-C2E4C5AE7697}"/>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kern="1200" dirty="0">
                <a:solidFill>
                  <a:srgbClr val="FFFFFF"/>
                </a:solidFill>
                <a:latin typeface="+mj-lt"/>
                <a:ea typeface="+mj-ea"/>
                <a:cs typeface="+mj-cs"/>
              </a:rPr>
              <a:t>Some Particular Issues</a:t>
            </a:r>
          </a:p>
        </p:txBody>
      </p:sp>
      <p:graphicFrame>
        <p:nvGraphicFramePr>
          <p:cNvPr id="5" name="TextBox 2">
            <a:extLst>
              <a:ext uri="{FF2B5EF4-FFF2-40B4-BE49-F238E27FC236}">
                <a16:creationId xmlns:a16="http://schemas.microsoft.com/office/drawing/2014/main" id="{9BB539A6-E783-67FA-E321-859886A0E29B}"/>
              </a:ext>
            </a:extLst>
          </p:cNvPr>
          <p:cNvGraphicFramePr/>
          <p:nvPr>
            <p:extLst>
              <p:ext uri="{D42A27DB-BD31-4B8C-83A1-F6EECF244321}">
                <p14:modId xmlns:p14="http://schemas.microsoft.com/office/powerpoint/2010/main" val="325368859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0857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H="1">
            <a:off x="2917860" y="1347991"/>
            <a:ext cx="3357880" cy="799465"/>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6270660" y="1347991"/>
            <a:ext cx="3653790" cy="799465"/>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270660" y="1233691"/>
            <a:ext cx="0" cy="9144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864395" y="547891"/>
            <a:ext cx="8838565" cy="6858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AU" sz="1400" b="1">
                <a:effectLst/>
                <a:ea typeface="Calibri" charset="0"/>
                <a:cs typeface="Times New Roman" charset="0"/>
              </a:rPr>
              <a:t>Ultimate Conclusion:</a:t>
            </a:r>
            <a:endParaRPr lang="en-US" sz="1200">
              <a:effectLst/>
              <a:ea typeface="Calibri" charset="0"/>
              <a:cs typeface="Times New Roman" charset="0"/>
            </a:endParaRPr>
          </a:p>
          <a:p>
            <a:pPr algn="ctr">
              <a:spcAft>
                <a:spcPts val="0"/>
              </a:spcAft>
            </a:pPr>
            <a:r>
              <a:rPr lang="en-AU" sz="1400">
                <a:effectLst/>
                <a:ea typeface="Calibri" charset="0"/>
                <a:cs typeface="Times New Roman" charset="0"/>
              </a:rPr>
              <a:t>Gable Tostee did not murder Warriena Wright </a:t>
            </a:r>
            <a:endParaRPr lang="en-US" sz="1200">
              <a:effectLst/>
              <a:ea typeface="Calibri" charset="0"/>
              <a:cs typeface="Times New Roman" charset="0"/>
            </a:endParaRPr>
          </a:p>
          <a:p>
            <a:pPr algn="ctr">
              <a:spcAft>
                <a:spcPts val="0"/>
              </a:spcAft>
            </a:pPr>
            <a:r>
              <a:rPr lang="en-AU" sz="1400" b="1">
                <a:effectLst/>
                <a:ea typeface="Calibri" charset="0"/>
                <a:cs typeface="Times New Roman" charset="0"/>
              </a:rPr>
              <a:t> </a:t>
            </a:r>
            <a:endParaRPr lang="en-US" sz="1200">
              <a:effectLst/>
              <a:ea typeface="Calibri" charset="0"/>
              <a:cs typeface="Times New Roman" charset="0"/>
            </a:endParaRPr>
          </a:p>
        </p:txBody>
      </p:sp>
      <p:sp>
        <p:nvSpPr>
          <p:cNvPr id="8" name="Text Box 27"/>
          <p:cNvSpPr txBox="1"/>
          <p:nvPr/>
        </p:nvSpPr>
        <p:spPr>
          <a:xfrm>
            <a:off x="1559595" y="2157616"/>
            <a:ext cx="3048000" cy="4114800"/>
          </a:xfrm>
          <a:prstGeom prst="rect">
            <a:avLst/>
          </a:prstGeom>
          <a:noFill/>
          <a:ln>
            <a:solidFill>
              <a:schemeClr val="dk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200" b="1" dirty="0">
                <a:effectLst/>
                <a:ea typeface="Calibri" charset="0"/>
                <a:cs typeface="Times New Roman" charset="0"/>
              </a:rPr>
              <a:t>Conclusion 1:  </a:t>
            </a:r>
            <a:r>
              <a:rPr lang="en-AU" sz="1200" dirty="0">
                <a:effectLst/>
                <a:ea typeface="Calibri" charset="0"/>
                <a:cs typeface="Times New Roman" charset="0"/>
              </a:rPr>
              <a:t>He was defending his property</a:t>
            </a:r>
            <a:endParaRPr lang="en-US" sz="1200" dirty="0">
              <a:effectLst/>
              <a:ea typeface="Calibri" charset="0"/>
              <a:cs typeface="Times New Roman" charset="0"/>
            </a:endParaRPr>
          </a:p>
          <a:p>
            <a:pPr>
              <a:spcAft>
                <a:spcPts val="0"/>
              </a:spcAft>
            </a:pPr>
            <a:r>
              <a:rPr lang="en-AU" sz="1200" b="1" dirty="0">
                <a:effectLst/>
                <a:ea typeface="Calibri" charset="0"/>
                <a:cs typeface="Times New Roman" charset="0"/>
              </a:rPr>
              <a:t> </a:t>
            </a:r>
            <a:endParaRPr lang="en-US" sz="1200" dirty="0">
              <a:effectLst/>
              <a:ea typeface="Calibri" charset="0"/>
              <a:cs typeface="Times New Roman" charset="0"/>
            </a:endParaRPr>
          </a:p>
          <a:p>
            <a:pPr>
              <a:spcAft>
                <a:spcPts val="0"/>
              </a:spcAft>
            </a:pPr>
            <a:r>
              <a:rPr lang="en-AU" sz="1200" dirty="0">
                <a:effectLst/>
                <a:ea typeface="Calibri" charset="0"/>
                <a:cs typeface="Times New Roman" charset="0"/>
              </a:rPr>
              <a:t>Support: </a:t>
            </a:r>
            <a:endParaRPr lang="en-US" sz="1200" dirty="0">
              <a:effectLst/>
              <a:ea typeface="Calibri" charset="0"/>
              <a:cs typeface="Times New Roman" charset="0"/>
            </a:endParaRPr>
          </a:p>
          <a:p>
            <a:pPr>
              <a:spcAft>
                <a:spcPts val="0"/>
              </a:spcAft>
            </a:pPr>
            <a:r>
              <a:rPr lang="en-AU" sz="1200" dirty="0">
                <a:effectLst/>
                <a:ea typeface="Calibri" charset="0"/>
                <a:cs typeface="Times New Roman" charset="0"/>
              </a:rPr>
              <a:t> </a:t>
            </a:r>
            <a:endParaRPr lang="en-US" sz="1200" dirty="0">
              <a:effectLst/>
              <a:ea typeface="Calibri" charset="0"/>
              <a:cs typeface="Times New Roman" charset="0"/>
            </a:endParaRPr>
          </a:p>
          <a:p>
            <a:pPr marL="342900" lvl="0" indent="-342900">
              <a:spcAft>
                <a:spcPts val="0"/>
              </a:spcAft>
              <a:buFont typeface="Symbol" charset="2"/>
              <a:buChar char=""/>
            </a:pPr>
            <a:r>
              <a:rPr lang="en-AU" sz="1200" dirty="0">
                <a:effectLst/>
                <a:ea typeface="Calibri" charset="0"/>
                <a:cs typeface="Times New Roman" charset="0"/>
              </a:rPr>
              <a:t>Section 277 allows a disorderly person to be removed </a:t>
            </a:r>
            <a:endParaRPr lang="en-US" sz="1200" dirty="0">
              <a:effectLst/>
              <a:ea typeface="Calibri" charset="0"/>
              <a:cs typeface="Times New Roman" charset="0"/>
            </a:endParaRPr>
          </a:p>
          <a:p>
            <a:pPr marL="342900" lvl="0" indent="-342900">
              <a:spcAft>
                <a:spcPts val="0"/>
              </a:spcAft>
              <a:buFont typeface="Symbol" charset="2"/>
              <a:buChar char=""/>
            </a:pPr>
            <a:r>
              <a:rPr lang="en-AU" sz="1200" dirty="0">
                <a:effectLst/>
                <a:ea typeface="Calibri" charset="0"/>
                <a:cs typeface="Times New Roman" charset="0"/>
              </a:rPr>
              <a:t>The deceased was being disorderly as the recording shows </a:t>
            </a:r>
            <a:endParaRPr lang="en-US" sz="1200" dirty="0">
              <a:effectLst/>
              <a:ea typeface="Calibri" charset="0"/>
              <a:cs typeface="Times New Roman" charset="0"/>
            </a:endParaRPr>
          </a:p>
          <a:p>
            <a:pPr marL="342900" lvl="0" indent="-342900">
              <a:spcAft>
                <a:spcPts val="0"/>
              </a:spcAft>
              <a:buFont typeface="Symbol" charset="2"/>
              <a:buChar char=""/>
            </a:pPr>
            <a:r>
              <a:rPr lang="en-AU" sz="1200" dirty="0">
                <a:effectLst/>
                <a:ea typeface="Calibri" charset="0"/>
                <a:cs typeface="Times New Roman" charset="0"/>
              </a:rPr>
              <a:t>The defendant used no more than reasonable force to remove her </a:t>
            </a:r>
            <a:endParaRPr lang="en-US" sz="1200" dirty="0">
              <a:effectLst/>
              <a:ea typeface="Calibri" charset="0"/>
              <a:cs typeface="Times New Roman" charset="0"/>
            </a:endParaRPr>
          </a:p>
          <a:p>
            <a:pPr marL="342900" lvl="0" indent="-342900">
              <a:spcAft>
                <a:spcPts val="0"/>
              </a:spcAft>
              <a:buFont typeface="Symbol" charset="2"/>
              <a:buChar char=""/>
            </a:pPr>
            <a:r>
              <a:rPr lang="en-AU" sz="1200" dirty="0">
                <a:ea typeface="Calibri" charset="0"/>
                <a:cs typeface="Times New Roman" charset="0"/>
              </a:rPr>
              <a:t>There is no evidence he choked her</a:t>
            </a:r>
            <a:r>
              <a:rPr lang="en-AU" sz="1200" dirty="0">
                <a:effectLst/>
                <a:ea typeface="Calibri" charset="0"/>
                <a:cs typeface="Times New Roman" charset="0"/>
              </a:rPr>
              <a:t> </a:t>
            </a:r>
            <a:endParaRPr lang="en-US" sz="1200" dirty="0">
              <a:effectLst/>
              <a:ea typeface="Calibri" charset="0"/>
              <a:cs typeface="Times New Roman" charset="0"/>
            </a:endParaRPr>
          </a:p>
        </p:txBody>
      </p:sp>
      <p:sp>
        <p:nvSpPr>
          <p:cNvPr id="9" name="Text Box 26"/>
          <p:cNvSpPr txBox="1"/>
          <p:nvPr/>
        </p:nvSpPr>
        <p:spPr>
          <a:xfrm>
            <a:off x="4746660" y="2148091"/>
            <a:ext cx="3048000" cy="4114800"/>
          </a:xfrm>
          <a:prstGeom prst="rect">
            <a:avLst/>
          </a:prstGeom>
          <a:noFill/>
          <a:ln>
            <a:solidFill>
              <a:schemeClr val="dk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200" b="1">
                <a:effectLst/>
                <a:ea typeface="Calibri" charset="0"/>
                <a:cs typeface="Times New Roman" charset="0"/>
              </a:rPr>
              <a:t>Conclusion 2:</a:t>
            </a:r>
            <a:r>
              <a:rPr lang="en-AU" sz="1200">
                <a:effectLst/>
                <a:ea typeface="Calibri" charset="0"/>
                <a:cs typeface="Times New Roman" charset="0"/>
              </a:rPr>
              <a:t>  she behaved irrationally and broke the chain of causation </a:t>
            </a:r>
            <a:endParaRPr lang="en-US" sz="1200">
              <a:effectLst/>
              <a:ea typeface="Calibri" charset="0"/>
              <a:cs typeface="Times New Roman" charset="0"/>
            </a:endParaRPr>
          </a:p>
          <a:p>
            <a:pPr>
              <a:spcAft>
                <a:spcPts val="0"/>
              </a:spcAft>
            </a:pPr>
            <a:r>
              <a:rPr lang="en-AU" sz="1200" b="1">
                <a:effectLst/>
                <a:ea typeface="Calibri" charset="0"/>
                <a:cs typeface="Times New Roman" charset="0"/>
              </a:rPr>
              <a:t> </a:t>
            </a:r>
            <a:endParaRPr lang="en-US" sz="1200">
              <a:effectLst/>
              <a:ea typeface="Calibri" charset="0"/>
              <a:cs typeface="Times New Roman" charset="0"/>
            </a:endParaRPr>
          </a:p>
          <a:p>
            <a:pPr>
              <a:spcAft>
                <a:spcPts val="0"/>
              </a:spcAft>
            </a:pPr>
            <a:r>
              <a:rPr lang="en-AU" sz="1200">
                <a:effectLst/>
                <a:ea typeface="Calibri" charset="0"/>
                <a:cs typeface="Times New Roman" charset="0"/>
              </a:rPr>
              <a:t>Support: </a:t>
            </a:r>
            <a:endParaRPr lang="en-US" sz="1200">
              <a:effectLst/>
              <a:ea typeface="Calibri" charset="0"/>
              <a:cs typeface="Times New Roman" charset="0"/>
            </a:endParaRPr>
          </a:p>
          <a:p>
            <a:pPr>
              <a:spcAft>
                <a:spcPts val="0"/>
              </a:spcAft>
            </a:pPr>
            <a:r>
              <a:rPr lang="en-AU" sz="1200">
                <a:effectLst/>
                <a:ea typeface="Calibri" charset="0"/>
                <a:cs typeface="Times New Roman" charset="0"/>
              </a:rPr>
              <a:t> </a:t>
            </a:r>
            <a:endParaRPr lang="en-US" sz="1200">
              <a:effectLst/>
              <a:ea typeface="Calibri" charset="0"/>
              <a:cs typeface="Times New Roman" charset="0"/>
            </a:endParaRPr>
          </a:p>
          <a:p>
            <a:pPr marL="342900" lvl="0" indent="-342900">
              <a:spcAft>
                <a:spcPts val="0"/>
              </a:spcAft>
              <a:buFont typeface="Symbol" charset="2"/>
              <a:buChar char=""/>
            </a:pPr>
            <a:r>
              <a:rPr lang="en-AU" sz="1200">
                <a:effectLst/>
                <a:ea typeface="Calibri" charset="0"/>
                <a:cs typeface="Times New Roman" charset="0"/>
              </a:rPr>
              <a:t>Climbing off a 14 storey balcony was irrational </a:t>
            </a:r>
            <a:endParaRPr lang="en-US" sz="1200">
              <a:effectLst/>
              <a:ea typeface="Calibri" charset="0"/>
              <a:cs typeface="Times New Roman" charset="0"/>
            </a:endParaRPr>
          </a:p>
          <a:p>
            <a:pPr marL="342900" lvl="0" indent="-342900">
              <a:spcAft>
                <a:spcPts val="0"/>
              </a:spcAft>
              <a:buFont typeface="Symbol" charset="2"/>
              <a:buChar char=""/>
            </a:pPr>
            <a:r>
              <a:rPr lang="en-AU" sz="1200">
                <a:effectLst/>
                <a:ea typeface="Calibri" charset="0"/>
                <a:cs typeface="Times New Roman" charset="0"/>
              </a:rPr>
              <a:t>Closed door between them </a:t>
            </a:r>
            <a:endParaRPr lang="en-US" sz="1200">
              <a:effectLst/>
              <a:ea typeface="Calibri" charset="0"/>
              <a:cs typeface="Times New Roman" charset="0"/>
            </a:endParaRPr>
          </a:p>
          <a:p>
            <a:pPr marL="342900" lvl="0" indent="-342900">
              <a:spcAft>
                <a:spcPts val="0"/>
              </a:spcAft>
              <a:buFont typeface="Symbol" charset="2"/>
              <a:buChar char=""/>
            </a:pPr>
            <a:r>
              <a:rPr lang="en-AU" sz="1200">
                <a:effectLst/>
                <a:ea typeface="Calibri" charset="0"/>
                <a:cs typeface="Times New Roman" charset="0"/>
              </a:rPr>
              <a:t>Consistent with her irrational behaviour during the night </a:t>
            </a:r>
            <a:endParaRPr lang="en-US" sz="1200">
              <a:effectLst/>
              <a:ea typeface="Calibri" charset="0"/>
              <a:cs typeface="Times New Roman" charset="0"/>
            </a:endParaRPr>
          </a:p>
          <a:p>
            <a:pPr marL="342900" lvl="0" indent="-342900">
              <a:spcAft>
                <a:spcPts val="0"/>
              </a:spcAft>
              <a:buFont typeface="Symbol" charset="2"/>
              <a:buChar char=""/>
            </a:pPr>
            <a:r>
              <a:rPr lang="en-AU" sz="1200">
                <a:effectLst/>
                <a:ea typeface="Calibri" charset="0"/>
                <a:cs typeface="Times New Roman" charset="0"/>
              </a:rPr>
              <a:t>So irrational that he is not responsible for causing her death </a:t>
            </a:r>
            <a:endParaRPr lang="en-US" sz="1200">
              <a:effectLst/>
              <a:ea typeface="Calibri" charset="0"/>
              <a:cs typeface="Times New Roman" charset="0"/>
            </a:endParaRPr>
          </a:p>
        </p:txBody>
      </p:sp>
      <p:sp>
        <p:nvSpPr>
          <p:cNvPr id="10" name="Text Box 24"/>
          <p:cNvSpPr txBox="1"/>
          <p:nvPr/>
        </p:nvSpPr>
        <p:spPr>
          <a:xfrm>
            <a:off x="7947060" y="2148091"/>
            <a:ext cx="3048000" cy="4114800"/>
          </a:xfrm>
          <a:prstGeom prst="rect">
            <a:avLst/>
          </a:prstGeom>
          <a:noFill/>
          <a:ln>
            <a:solidFill>
              <a:schemeClr val="dk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AU" sz="1200" b="1">
                <a:effectLst/>
                <a:ea typeface="Calibri" charset="0"/>
                <a:cs typeface="Times New Roman" charset="0"/>
              </a:rPr>
              <a:t>Conclusion 3: </a:t>
            </a:r>
            <a:r>
              <a:rPr lang="en-AU" sz="1200">
                <a:effectLst/>
                <a:ea typeface="Calibri" charset="0"/>
                <a:cs typeface="Times New Roman" charset="0"/>
              </a:rPr>
              <a:t>His behaviour afterwards was odd but does not make him a murderer</a:t>
            </a:r>
            <a:endParaRPr lang="en-US" sz="1200">
              <a:effectLst/>
              <a:ea typeface="Calibri" charset="0"/>
              <a:cs typeface="Times New Roman" charset="0"/>
            </a:endParaRPr>
          </a:p>
          <a:p>
            <a:pPr>
              <a:spcAft>
                <a:spcPts val="0"/>
              </a:spcAft>
            </a:pPr>
            <a:r>
              <a:rPr lang="en-AU" sz="1200" b="1">
                <a:effectLst/>
                <a:ea typeface="Calibri" charset="0"/>
                <a:cs typeface="Times New Roman" charset="0"/>
              </a:rPr>
              <a:t> </a:t>
            </a:r>
            <a:endParaRPr lang="en-US" sz="1200">
              <a:effectLst/>
              <a:ea typeface="Calibri" charset="0"/>
              <a:cs typeface="Times New Roman" charset="0"/>
            </a:endParaRPr>
          </a:p>
          <a:p>
            <a:pPr>
              <a:spcAft>
                <a:spcPts val="0"/>
              </a:spcAft>
            </a:pPr>
            <a:r>
              <a:rPr lang="en-AU" sz="1200">
                <a:effectLst/>
                <a:ea typeface="Calibri" charset="0"/>
                <a:cs typeface="Times New Roman" charset="0"/>
              </a:rPr>
              <a:t>Support: </a:t>
            </a:r>
            <a:endParaRPr lang="en-US" sz="1200">
              <a:effectLst/>
              <a:ea typeface="Calibri" charset="0"/>
              <a:cs typeface="Times New Roman" charset="0"/>
            </a:endParaRPr>
          </a:p>
          <a:p>
            <a:pPr>
              <a:spcAft>
                <a:spcPts val="0"/>
              </a:spcAft>
            </a:pPr>
            <a:r>
              <a:rPr lang="en-AU" sz="1200">
                <a:effectLst/>
                <a:ea typeface="Calibri" charset="0"/>
                <a:cs typeface="Times New Roman" charset="0"/>
              </a:rPr>
              <a:t> </a:t>
            </a:r>
            <a:endParaRPr lang="en-US" sz="1200">
              <a:effectLst/>
              <a:ea typeface="Calibri" charset="0"/>
              <a:cs typeface="Times New Roman" charset="0"/>
            </a:endParaRPr>
          </a:p>
          <a:p>
            <a:pPr marL="342900" lvl="0" indent="-342900">
              <a:spcAft>
                <a:spcPts val="0"/>
              </a:spcAft>
              <a:buFont typeface="Symbol" charset="2"/>
              <a:buChar char=""/>
            </a:pPr>
            <a:r>
              <a:rPr lang="en-AU" sz="1200">
                <a:effectLst/>
                <a:ea typeface="Calibri" charset="0"/>
                <a:cs typeface="Times New Roman" charset="0"/>
              </a:rPr>
              <a:t>Called a lawyer, ate pizza, did not call an ambulance and avoided Police </a:t>
            </a:r>
            <a:endParaRPr lang="en-US" sz="1200">
              <a:effectLst/>
              <a:ea typeface="Calibri" charset="0"/>
              <a:cs typeface="Times New Roman" charset="0"/>
            </a:endParaRPr>
          </a:p>
          <a:p>
            <a:pPr marL="342900" lvl="0" indent="-342900">
              <a:spcAft>
                <a:spcPts val="0"/>
              </a:spcAft>
              <a:buFont typeface="Symbol" charset="2"/>
              <a:buChar char=""/>
            </a:pPr>
            <a:r>
              <a:rPr lang="en-AU" sz="1200">
                <a:effectLst/>
                <a:ea typeface="Calibri" charset="0"/>
                <a:cs typeface="Times New Roman" charset="0"/>
              </a:rPr>
              <a:t>Not possible to predict how it would be “normal” to react</a:t>
            </a:r>
            <a:endParaRPr lang="en-US" sz="1200">
              <a:effectLst/>
              <a:ea typeface="Calibri" charset="0"/>
              <a:cs typeface="Times New Roman" charset="0"/>
            </a:endParaRPr>
          </a:p>
          <a:p>
            <a:pPr marL="342900" lvl="0" indent="-342900">
              <a:spcAft>
                <a:spcPts val="0"/>
              </a:spcAft>
              <a:buFont typeface="Symbol" charset="2"/>
              <a:buChar char=""/>
            </a:pPr>
            <a:r>
              <a:rPr lang="en-AU" sz="1200">
                <a:effectLst/>
                <a:ea typeface="Calibri" charset="0"/>
                <a:cs typeface="Times New Roman" charset="0"/>
              </a:rPr>
              <a:t>Had a history with the police </a:t>
            </a:r>
            <a:endParaRPr lang="en-US" sz="1200">
              <a:effectLst/>
              <a:ea typeface="Calibri" charset="0"/>
              <a:cs typeface="Times New Roman" charset="0"/>
            </a:endParaRPr>
          </a:p>
          <a:p>
            <a:pPr marL="342900" lvl="0" indent="-342900">
              <a:spcAft>
                <a:spcPts val="0"/>
              </a:spcAft>
              <a:buFont typeface="Symbol" charset="2"/>
              <a:buChar char=""/>
            </a:pPr>
            <a:r>
              <a:rPr lang="en-AU" sz="1200">
                <a:effectLst/>
                <a:ea typeface="Calibri" charset="0"/>
                <a:cs typeface="Times New Roman" charset="0"/>
              </a:rPr>
              <a:t>Knew how it would look </a:t>
            </a:r>
            <a:endParaRPr lang="en-US" sz="1200">
              <a:effectLst/>
              <a:ea typeface="Calibri" charset="0"/>
              <a:cs typeface="Times New Roman" charset="0"/>
            </a:endParaRPr>
          </a:p>
          <a:p>
            <a:pPr marL="342900" lvl="0" indent="-342900">
              <a:spcAft>
                <a:spcPts val="0"/>
              </a:spcAft>
              <a:buFont typeface="Symbol" charset="2"/>
              <a:buChar char=""/>
            </a:pPr>
            <a:r>
              <a:rPr lang="en-AU" sz="1200">
                <a:effectLst/>
                <a:ea typeface="Calibri" charset="0"/>
                <a:cs typeface="Times New Roman" charset="0"/>
              </a:rPr>
              <a:t>Doesn’t matter because recording shows he didn’t murder her</a:t>
            </a:r>
            <a:endParaRPr lang="en-US" sz="1200">
              <a:effectLst/>
              <a:ea typeface="Calibri" charset="0"/>
              <a:cs typeface="Times New Roman" charset="0"/>
            </a:endParaRPr>
          </a:p>
        </p:txBody>
      </p:sp>
      <p:sp>
        <p:nvSpPr>
          <p:cNvPr id="11" name="Rectangle 8"/>
          <p:cNvSpPr>
            <a:spLocks noChangeArrowheads="1"/>
          </p:cNvSpPr>
          <p:nvPr/>
        </p:nvSpPr>
        <p:spPr bwMode="auto">
          <a:xfrm>
            <a:off x="1089060" y="-924674"/>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3"/>
          <p:cNvSpPr>
            <a:spLocks noChangeArrowheads="1"/>
          </p:cNvSpPr>
          <p:nvPr/>
        </p:nvSpPr>
        <p:spPr bwMode="auto">
          <a:xfrm>
            <a:off x="1089060" y="-467474"/>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85764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981200" y="901201"/>
          <a:ext cx="8229600" cy="5652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18896A63-A839-E041-8242-BE83CED7AFE4}"/>
              </a:ext>
            </a:extLst>
          </p:cNvPr>
          <p:cNvSpPr>
            <a:spLocks noGrp="1"/>
          </p:cNvSpPr>
          <p:nvPr>
            <p:ph type="title"/>
          </p:nvPr>
        </p:nvSpPr>
        <p:spPr/>
        <p:txBody>
          <a:bodyPr>
            <a:normAutofit/>
          </a:bodyPr>
          <a:lstStyle/>
          <a:p>
            <a:pPr algn="ctr"/>
            <a:r>
              <a:rPr lang="en-US" b="1" dirty="0"/>
              <a:t>Submissions</a:t>
            </a:r>
          </a:p>
        </p:txBody>
      </p:sp>
    </p:spTree>
    <p:extLst>
      <p:ext uri="{BB962C8B-B14F-4D97-AF65-F5344CB8AC3E}">
        <p14:creationId xmlns:p14="http://schemas.microsoft.com/office/powerpoint/2010/main" val="418482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Closing           Evidence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0540280"/>
              </p:ext>
            </p:extLst>
          </p:nvPr>
        </p:nvGraphicFramePr>
        <p:xfrm>
          <a:off x="1981200" y="901201"/>
          <a:ext cx="8229600" cy="5652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Down Arrow 8">
            <a:extLst>
              <a:ext uri="{FF2B5EF4-FFF2-40B4-BE49-F238E27FC236}">
                <a16:creationId xmlns:a16="http://schemas.microsoft.com/office/drawing/2014/main" id="{E3366EF2-506D-B440-8B33-1FC95AED30B0}"/>
              </a:ext>
            </a:extLst>
          </p:cNvPr>
          <p:cNvSpPr/>
          <p:nvPr/>
        </p:nvSpPr>
        <p:spPr>
          <a:xfrm>
            <a:off x="4061717" y="1500028"/>
            <a:ext cx="503434" cy="35754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Up Arrow 11">
            <a:extLst>
              <a:ext uri="{FF2B5EF4-FFF2-40B4-BE49-F238E27FC236}">
                <a16:creationId xmlns:a16="http://schemas.microsoft.com/office/drawing/2014/main" id="{3B5B0153-26BC-C44A-A750-B77F6EDDC53A}"/>
              </a:ext>
            </a:extLst>
          </p:cNvPr>
          <p:cNvSpPr/>
          <p:nvPr/>
        </p:nvSpPr>
        <p:spPr>
          <a:xfrm>
            <a:off x="7709044" y="1417638"/>
            <a:ext cx="482885" cy="365779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207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2274837"/>
            <a:ext cx="8298910" cy="461665"/>
          </a:xfrm>
          <a:prstGeom prst="rect">
            <a:avLst/>
          </a:prstGeom>
        </p:spPr>
        <p:txBody>
          <a:bodyPr wrap="square">
            <a:spAutoFit/>
          </a:bodyPr>
          <a:lstStyle/>
          <a:p>
            <a:r>
              <a:rPr lang="en-AU" sz="2400" dirty="0"/>
              <a:t> </a:t>
            </a:r>
            <a:r>
              <a:rPr lang="en-AU" sz="2400" b="1" dirty="0"/>
              <a:t> </a:t>
            </a:r>
            <a:endParaRPr lang="en-AU" sz="2400" dirty="0"/>
          </a:p>
        </p:txBody>
      </p:sp>
      <p:graphicFrame>
        <p:nvGraphicFramePr>
          <p:cNvPr id="5" name="Table 5">
            <a:extLst>
              <a:ext uri="{FF2B5EF4-FFF2-40B4-BE49-F238E27FC236}">
                <a16:creationId xmlns:a16="http://schemas.microsoft.com/office/drawing/2014/main" id="{C3CA7DDF-0ECB-0243-A70F-8519BD8D5E5F}"/>
              </a:ext>
            </a:extLst>
          </p:cNvPr>
          <p:cNvGraphicFramePr>
            <a:graphicFrameLocks noGrp="1"/>
          </p:cNvGraphicFramePr>
          <p:nvPr>
            <p:extLst>
              <p:ext uri="{D42A27DB-BD31-4B8C-83A1-F6EECF244321}">
                <p14:modId xmlns:p14="http://schemas.microsoft.com/office/powerpoint/2010/main" val="2512247048"/>
              </p:ext>
            </p:extLst>
          </p:nvPr>
        </p:nvGraphicFramePr>
        <p:xfrm>
          <a:off x="961697" y="532205"/>
          <a:ext cx="10121462" cy="5647878"/>
        </p:xfrm>
        <a:graphic>
          <a:graphicData uri="http://schemas.openxmlformats.org/drawingml/2006/table">
            <a:tbl>
              <a:tblPr firstRow="1" bandRow="1">
                <a:tableStyleId>{5C22544A-7EE6-4342-B048-85BDC9FD1C3A}</a:tableStyleId>
              </a:tblPr>
              <a:tblGrid>
                <a:gridCol w="5060731">
                  <a:extLst>
                    <a:ext uri="{9D8B030D-6E8A-4147-A177-3AD203B41FA5}">
                      <a16:colId xmlns:a16="http://schemas.microsoft.com/office/drawing/2014/main" val="2147784813"/>
                    </a:ext>
                  </a:extLst>
                </a:gridCol>
                <a:gridCol w="5060731">
                  <a:extLst>
                    <a:ext uri="{9D8B030D-6E8A-4147-A177-3AD203B41FA5}">
                      <a16:colId xmlns:a16="http://schemas.microsoft.com/office/drawing/2014/main" val="1076400406"/>
                    </a:ext>
                  </a:extLst>
                </a:gridCol>
              </a:tblGrid>
              <a:tr h="941313">
                <a:tc gridSpan="2">
                  <a:txBody>
                    <a:bodyPr/>
                    <a:lstStyle/>
                    <a:p>
                      <a:pPr marL="0" algn="l" defTabSz="914400" rtl="0" eaLnBrk="1" latinLnBrk="0" hangingPunct="1"/>
                      <a:r>
                        <a:rPr lang="en-US" sz="2800" kern="1200" dirty="0">
                          <a:solidFill>
                            <a:schemeClr val="dk1"/>
                          </a:solidFill>
                          <a:latin typeface="+mn-lt"/>
                          <a:ea typeface="+mn-ea"/>
                          <a:cs typeface="+mn-cs"/>
                        </a:rPr>
                        <a:t>CROSS EXAMINATION IS:</a:t>
                      </a:r>
                    </a:p>
                  </a:txBody>
                  <a:tcPr/>
                </a:tc>
                <a:tc hMerge="1">
                  <a:txBody>
                    <a:bodyPr/>
                    <a:lstStyle/>
                    <a:p>
                      <a:pPr marL="0" algn="l" defTabSz="914400" rtl="0" eaLnBrk="1" latinLnBrk="0" hangingPunct="1"/>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2609028233"/>
                  </a:ext>
                </a:extLst>
              </a:tr>
              <a:tr h="941313">
                <a:tc>
                  <a:txBody>
                    <a:bodyPr/>
                    <a:lstStyle/>
                    <a:p>
                      <a:r>
                        <a:rPr lang="en-US" sz="2100" dirty="0"/>
                        <a:t>A </a:t>
                      </a:r>
                      <a:r>
                        <a:rPr lang="en-US" sz="2100" i="1" dirty="0"/>
                        <a:t>foundation</a:t>
                      </a:r>
                      <a:r>
                        <a:rPr lang="en-US" sz="2100" dirty="0"/>
                        <a:t> for final argument, but not the putting of the final argument </a:t>
                      </a:r>
                    </a:p>
                  </a:txBody>
                  <a:tcPr/>
                </a:tc>
                <a:tc>
                  <a:txBody>
                    <a:bodyPr/>
                    <a:lstStyle/>
                    <a:p>
                      <a:r>
                        <a:rPr lang="en-US" sz="2100" dirty="0"/>
                        <a:t>Consistent with the case theory and targeted only to the case theory </a:t>
                      </a:r>
                    </a:p>
                  </a:txBody>
                  <a:tcPr/>
                </a:tc>
                <a:extLst>
                  <a:ext uri="{0D108BD9-81ED-4DB2-BD59-A6C34878D82A}">
                    <a16:rowId xmlns:a16="http://schemas.microsoft.com/office/drawing/2014/main" val="4259327521"/>
                  </a:ext>
                </a:extLst>
              </a:tr>
              <a:tr h="941313">
                <a:tc>
                  <a:txBody>
                    <a:bodyPr/>
                    <a:lstStyle/>
                    <a:p>
                      <a:r>
                        <a:rPr lang="en-US" sz="2100" dirty="0"/>
                        <a:t>Organized, structured and controlled by the advocate </a:t>
                      </a:r>
                    </a:p>
                  </a:txBody>
                  <a:tcPr/>
                </a:tc>
                <a:tc>
                  <a:txBody>
                    <a:bodyPr/>
                    <a:lstStyle/>
                    <a:p>
                      <a:r>
                        <a:rPr lang="en-US" sz="2100" dirty="0"/>
                        <a:t>Conducted by leading, single issue propositions</a:t>
                      </a:r>
                    </a:p>
                  </a:txBody>
                  <a:tcPr/>
                </a:tc>
                <a:extLst>
                  <a:ext uri="{0D108BD9-81ED-4DB2-BD59-A6C34878D82A}">
                    <a16:rowId xmlns:a16="http://schemas.microsoft.com/office/drawing/2014/main" val="1804720511"/>
                  </a:ext>
                </a:extLst>
              </a:tr>
              <a:tr h="941313">
                <a:tc>
                  <a:txBody>
                    <a:bodyPr/>
                    <a:lstStyle/>
                    <a:p>
                      <a:r>
                        <a:rPr lang="en-US" sz="2100" b="1" dirty="0"/>
                        <a:t>Designed to a specific purpose, for example, to accredit or discredit a witness</a:t>
                      </a:r>
                    </a:p>
                  </a:txBody>
                  <a:tcPr/>
                </a:tc>
                <a:tc>
                  <a:txBody>
                    <a:bodyPr/>
                    <a:lstStyle/>
                    <a:p>
                      <a:r>
                        <a:rPr lang="en-US" sz="2100" dirty="0"/>
                        <a:t>Not a repetition of evidence in chief </a:t>
                      </a:r>
                    </a:p>
                  </a:txBody>
                  <a:tcPr/>
                </a:tc>
                <a:extLst>
                  <a:ext uri="{0D108BD9-81ED-4DB2-BD59-A6C34878D82A}">
                    <a16:rowId xmlns:a16="http://schemas.microsoft.com/office/drawing/2014/main" val="1072192046"/>
                  </a:ext>
                </a:extLst>
              </a:tr>
              <a:tr h="941313">
                <a:tc>
                  <a:txBody>
                    <a:bodyPr/>
                    <a:lstStyle/>
                    <a:p>
                      <a:r>
                        <a:rPr lang="en-US" sz="2100" dirty="0"/>
                        <a:t>Structured to minimize risk (sometimes called “gate closing”)</a:t>
                      </a:r>
                    </a:p>
                  </a:txBody>
                  <a:tcPr/>
                </a:tc>
                <a:tc>
                  <a:txBody>
                    <a:bodyPr/>
                    <a:lstStyle/>
                    <a:p>
                      <a:r>
                        <a:rPr lang="en-US" sz="2100" dirty="0"/>
                        <a:t>Not unnecessarily aggressive or confrontational</a:t>
                      </a:r>
                    </a:p>
                  </a:txBody>
                  <a:tcPr/>
                </a:tc>
                <a:extLst>
                  <a:ext uri="{0D108BD9-81ED-4DB2-BD59-A6C34878D82A}">
                    <a16:rowId xmlns:a16="http://schemas.microsoft.com/office/drawing/2014/main" val="3347148530"/>
                  </a:ext>
                </a:extLst>
              </a:tr>
              <a:tr h="941313">
                <a:tc>
                  <a:txBody>
                    <a:bodyPr/>
                    <a:lstStyle/>
                    <a:p>
                      <a:r>
                        <a:rPr lang="en-US" sz="2100" dirty="0"/>
                        <a:t>Not inquisitorial: don’t normally ask questions you don’t know the answer to</a:t>
                      </a:r>
                    </a:p>
                  </a:txBody>
                  <a:tcPr/>
                </a:tc>
                <a:tc>
                  <a:txBody>
                    <a:bodyPr/>
                    <a:lstStyle/>
                    <a:p>
                      <a:r>
                        <a:rPr lang="en-US" sz="2100" dirty="0"/>
                        <a:t>Not a place to ask for explanations </a:t>
                      </a:r>
                    </a:p>
                  </a:txBody>
                  <a:tcPr/>
                </a:tc>
                <a:extLst>
                  <a:ext uri="{0D108BD9-81ED-4DB2-BD59-A6C34878D82A}">
                    <a16:rowId xmlns:a16="http://schemas.microsoft.com/office/drawing/2014/main" val="1960585414"/>
                  </a:ext>
                </a:extLst>
              </a:tr>
            </a:tbl>
          </a:graphicData>
        </a:graphic>
      </p:graphicFrame>
    </p:spTree>
    <p:extLst>
      <p:ext uri="{BB962C8B-B14F-4D97-AF65-F5344CB8AC3E}">
        <p14:creationId xmlns:p14="http://schemas.microsoft.com/office/powerpoint/2010/main" val="1936275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7915D03-273F-6115-E74C-243E5D74FE76}"/>
              </a:ext>
            </a:extLst>
          </p:cNvPr>
          <p:cNvPicPr>
            <a:picLocks noChangeAspect="1"/>
          </p:cNvPicPr>
          <p:nvPr/>
        </p:nvPicPr>
        <p:blipFill rotWithShape="1">
          <a:blip r:embed="rId2">
            <a:duotone>
              <a:schemeClr val="bg2">
                <a:shade val="45000"/>
                <a:satMod val="135000"/>
              </a:schemeClr>
              <a:prstClr val="white"/>
            </a:duotone>
          </a:blip>
          <a:srcRect t="15537" b="2046"/>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9B9AAB-4916-8BCB-474B-9F874EA85696}"/>
              </a:ext>
            </a:extLst>
          </p:cNvPr>
          <p:cNvSpPr>
            <a:spLocks noGrp="1"/>
          </p:cNvSpPr>
          <p:nvPr>
            <p:ph type="title"/>
          </p:nvPr>
        </p:nvSpPr>
        <p:spPr>
          <a:xfrm>
            <a:off x="838200" y="365125"/>
            <a:ext cx="10515600" cy="1325563"/>
          </a:xfrm>
        </p:spPr>
        <p:txBody>
          <a:bodyPr>
            <a:normAutofit/>
          </a:bodyPr>
          <a:lstStyle/>
          <a:p>
            <a:pPr algn="ctr"/>
            <a:r>
              <a:rPr lang="en-US" b="1" dirty="0"/>
              <a:t>Deciding how and who to XXN</a:t>
            </a:r>
          </a:p>
        </p:txBody>
      </p:sp>
      <p:graphicFrame>
        <p:nvGraphicFramePr>
          <p:cNvPr id="5" name="Content Placeholder 2">
            <a:extLst>
              <a:ext uri="{FF2B5EF4-FFF2-40B4-BE49-F238E27FC236}">
                <a16:creationId xmlns:a16="http://schemas.microsoft.com/office/drawing/2014/main" id="{696646E2-E305-B76A-2AA9-5B4D08B9BB24}"/>
              </a:ext>
            </a:extLst>
          </p:cNvPr>
          <p:cNvGraphicFramePr>
            <a:graphicFrameLocks noGrp="1"/>
          </p:cNvGraphicFramePr>
          <p:nvPr>
            <p:ph idx="1"/>
            <p:extLst>
              <p:ext uri="{D42A27DB-BD31-4B8C-83A1-F6EECF244321}">
                <p14:modId xmlns:p14="http://schemas.microsoft.com/office/powerpoint/2010/main" val="13668435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5640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2274837"/>
            <a:ext cx="8298910" cy="461665"/>
          </a:xfrm>
          <a:prstGeom prst="rect">
            <a:avLst/>
          </a:prstGeom>
        </p:spPr>
        <p:txBody>
          <a:bodyPr wrap="square">
            <a:spAutoFit/>
          </a:bodyPr>
          <a:lstStyle/>
          <a:p>
            <a:r>
              <a:rPr lang="en-AU" sz="2400" dirty="0"/>
              <a:t> </a:t>
            </a:r>
            <a:r>
              <a:rPr lang="en-AU" sz="2400" b="1" dirty="0"/>
              <a:t> </a:t>
            </a:r>
            <a:endParaRPr lang="en-AU" sz="2400" dirty="0"/>
          </a:p>
        </p:txBody>
      </p:sp>
      <p:graphicFrame>
        <p:nvGraphicFramePr>
          <p:cNvPr id="5" name="Table 5">
            <a:extLst>
              <a:ext uri="{FF2B5EF4-FFF2-40B4-BE49-F238E27FC236}">
                <a16:creationId xmlns:a16="http://schemas.microsoft.com/office/drawing/2014/main" id="{C3CA7DDF-0ECB-0243-A70F-8519BD8D5E5F}"/>
              </a:ext>
            </a:extLst>
          </p:cNvPr>
          <p:cNvGraphicFramePr>
            <a:graphicFrameLocks noGrp="1"/>
          </p:cNvGraphicFramePr>
          <p:nvPr>
            <p:extLst>
              <p:ext uri="{D42A27DB-BD31-4B8C-83A1-F6EECF244321}">
                <p14:modId xmlns:p14="http://schemas.microsoft.com/office/powerpoint/2010/main" val="824122443"/>
              </p:ext>
            </p:extLst>
          </p:nvPr>
        </p:nvGraphicFramePr>
        <p:xfrm>
          <a:off x="961697" y="532205"/>
          <a:ext cx="10121462" cy="5647878"/>
        </p:xfrm>
        <a:graphic>
          <a:graphicData uri="http://schemas.openxmlformats.org/drawingml/2006/table">
            <a:tbl>
              <a:tblPr firstRow="1" bandRow="1">
                <a:tableStyleId>{5C22544A-7EE6-4342-B048-85BDC9FD1C3A}</a:tableStyleId>
              </a:tblPr>
              <a:tblGrid>
                <a:gridCol w="5060731">
                  <a:extLst>
                    <a:ext uri="{9D8B030D-6E8A-4147-A177-3AD203B41FA5}">
                      <a16:colId xmlns:a16="http://schemas.microsoft.com/office/drawing/2014/main" val="2147784813"/>
                    </a:ext>
                  </a:extLst>
                </a:gridCol>
                <a:gridCol w="5060731">
                  <a:extLst>
                    <a:ext uri="{9D8B030D-6E8A-4147-A177-3AD203B41FA5}">
                      <a16:colId xmlns:a16="http://schemas.microsoft.com/office/drawing/2014/main" val="1076400406"/>
                    </a:ext>
                  </a:extLst>
                </a:gridCol>
              </a:tblGrid>
              <a:tr h="941313">
                <a:tc gridSpan="2">
                  <a:txBody>
                    <a:bodyPr/>
                    <a:lstStyle/>
                    <a:p>
                      <a:pPr marL="0" algn="l" defTabSz="914400" rtl="0" eaLnBrk="1" latinLnBrk="0" hangingPunct="1"/>
                      <a:r>
                        <a:rPr lang="en-US" sz="2800" kern="1200" dirty="0">
                          <a:solidFill>
                            <a:schemeClr val="dk1"/>
                          </a:solidFill>
                          <a:latin typeface="+mn-lt"/>
                          <a:ea typeface="+mn-ea"/>
                          <a:cs typeface="+mn-cs"/>
                        </a:rPr>
                        <a:t>CROSS EXAMINATION IS:</a:t>
                      </a:r>
                    </a:p>
                  </a:txBody>
                  <a:tcPr/>
                </a:tc>
                <a:tc hMerge="1">
                  <a:txBody>
                    <a:bodyPr/>
                    <a:lstStyle/>
                    <a:p>
                      <a:pPr marL="0" algn="l" defTabSz="914400" rtl="0" eaLnBrk="1" latinLnBrk="0" hangingPunct="1"/>
                      <a:endParaRPr lang="en-US" sz="1800" kern="1200" dirty="0">
                        <a:solidFill>
                          <a:schemeClr val="dk1"/>
                        </a:solidFill>
                        <a:latin typeface="+mn-lt"/>
                        <a:ea typeface="+mn-ea"/>
                        <a:cs typeface="+mn-cs"/>
                      </a:endParaRPr>
                    </a:p>
                  </a:txBody>
                  <a:tcPr/>
                </a:tc>
                <a:extLst>
                  <a:ext uri="{0D108BD9-81ED-4DB2-BD59-A6C34878D82A}">
                    <a16:rowId xmlns:a16="http://schemas.microsoft.com/office/drawing/2014/main" val="2609028233"/>
                  </a:ext>
                </a:extLst>
              </a:tr>
              <a:tr h="941313">
                <a:tc>
                  <a:txBody>
                    <a:bodyPr/>
                    <a:lstStyle/>
                    <a:p>
                      <a:r>
                        <a:rPr lang="en-US" sz="2100" dirty="0"/>
                        <a:t>A </a:t>
                      </a:r>
                      <a:r>
                        <a:rPr lang="en-US" sz="2100" i="1" dirty="0"/>
                        <a:t>foundation</a:t>
                      </a:r>
                      <a:r>
                        <a:rPr lang="en-US" sz="2100" dirty="0"/>
                        <a:t> for final argument, but not the putting of the final argument </a:t>
                      </a:r>
                    </a:p>
                  </a:txBody>
                  <a:tcPr/>
                </a:tc>
                <a:tc>
                  <a:txBody>
                    <a:bodyPr/>
                    <a:lstStyle/>
                    <a:p>
                      <a:r>
                        <a:rPr lang="en-US" sz="2100" dirty="0"/>
                        <a:t>Consistent with the case theory and targeted only to the case theory </a:t>
                      </a:r>
                    </a:p>
                  </a:txBody>
                  <a:tcPr/>
                </a:tc>
                <a:extLst>
                  <a:ext uri="{0D108BD9-81ED-4DB2-BD59-A6C34878D82A}">
                    <a16:rowId xmlns:a16="http://schemas.microsoft.com/office/drawing/2014/main" val="4259327521"/>
                  </a:ext>
                </a:extLst>
              </a:tr>
              <a:tr h="941313">
                <a:tc>
                  <a:txBody>
                    <a:bodyPr/>
                    <a:lstStyle/>
                    <a:p>
                      <a:r>
                        <a:rPr lang="en-US" sz="2100" b="1" dirty="0"/>
                        <a:t>Organized, structured and controlled by the advocate </a:t>
                      </a:r>
                    </a:p>
                  </a:txBody>
                  <a:tcPr/>
                </a:tc>
                <a:tc>
                  <a:txBody>
                    <a:bodyPr/>
                    <a:lstStyle/>
                    <a:p>
                      <a:r>
                        <a:rPr lang="en-US" sz="2100" dirty="0"/>
                        <a:t>Conducted by leading, single issue propositions</a:t>
                      </a:r>
                    </a:p>
                  </a:txBody>
                  <a:tcPr/>
                </a:tc>
                <a:extLst>
                  <a:ext uri="{0D108BD9-81ED-4DB2-BD59-A6C34878D82A}">
                    <a16:rowId xmlns:a16="http://schemas.microsoft.com/office/drawing/2014/main" val="1804720511"/>
                  </a:ext>
                </a:extLst>
              </a:tr>
              <a:tr h="941313">
                <a:tc>
                  <a:txBody>
                    <a:bodyPr/>
                    <a:lstStyle/>
                    <a:p>
                      <a:r>
                        <a:rPr lang="en-US" sz="2100" dirty="0"/>
                        <a:t>Designed to a specific purpose, for example, to accredit or discredit a witness</a:t>
                      </a:r>
                    </a:p>
                  </a:txBody>
                  <a:tcPr/>
                </a:tc>
                <a:tc>
                  <a:txBody>
                    <a:bodyPr/>
                    <a:lstStyle/>
                    <a:p>
                      <a:r>
                        <a:rPr lang="en-US" sz="2100" dirty="0"/>
                        <a:t>Not a repetition of evidence in chief </a:t>
                      </a:r>
                    </a:p>
                  </a:txBody>
                  <a:tcPr/>
                </a:tc>
                <a:extLst>
                  <a:ext uri="{0D108BD9-81ED-4DB2-BD59-A6C34878D82A}">
                    <a16:rowId xmlns:a16="http://schemas.microsoft.com/office/drawing/2014/main" val="1072192046"/>
                  </a:ext>
                </a:extLst>
              </a:tr>
              <a:tr h="941313">
                <a:tc>
                  <a:txBody>
                    <a:bodyPr/>
                    <a:lstStyle/>
                    <a:p>
                      <a:r>
                        <a:rPr lang="en-US" sz="2100" dirty="0"/>
                        <a:t>Structured to minimize risk (sometimes called “gate closing”)</a:t>
                      </a:r>
                    </a:p>
                  </a:txBody>
                  <a:tcPr/>
                </a:tc>
                <a:tc>
                  <a:txBody>
                    <a:bodyPr/>
                    <a:lstStyle/>
                    <a:p>
                      <a:r>
                        <a:rPr lang="en-US" sz="2100" dirty="0"/>
                        <a:t>Not unnecessarily aggressive or confrontational</a:t>
                      </a:r>
                    </a:p>
                  </a:txBody>
                  <a:tcPr/>
                </a:tc>
                <a:extLst>
                  <a:ext uri="{0D108BD9-81ED-4DB2-BD59-A6C34878D82A}">
                    <a16:rowId xmlns:a16="http://schemas.microsoft.com/office/drawing/2014/main" val="3347148530"/>
                  </a:ext>
                </a:extLst>
              </a:tr>
              <a:tr h="941313">
                <a:tc>
                  <a:txBody>
                    <a:bodyPr/>
                    <a:lstStyle/>
                    <a:p>
                      <a:r>
                        <a:rPr lang="en-US" sz="2100" dirty="0"/>
                        <a:t>Not inquisitorial: don’t normally ask questions you don’t know the answer to</a:t>
                      </a:r>
                    </a:p>
                  </a:txBody>
                  <a:tcPr/>
                </a:tc>
                <a:tc>
                  <a:txBody>
                    <a:bodyPr/>
                    <a:lstStyle/>
                    <a:p>
                      <a:r>
                        <a:rPr lang="en-US" sz="2100" dirty="0"/>
                        <a:t>Not a place to ask for explanations </a:t>
                      </a:r>
                    </a:p>
                  </a:txBody>
                  <a:tcPr/>
                </a:tc>
                <a:extLst>
                  <a:ext uri="{0D108BD9-81ED-4DB2-BD59-A6C34878D82A}">
                    <a16:rowId xmlns:a16="http://schemas.microsoft.com/office/drawing/2014/main" val="1960585414"/>
                  </a:ext>
                </a:extLst>
              </a:tr>
            </a:tbl>
          </a:graphicData>
        </a:graphic>
      </p:graphicFrame>
    </p:spTree>
    <p:extLst>
      <p:ext uri="{BB962C8B-B14F-4D97-AF65-F5344CB8AC3E}">
        <p14:creationId xmlns:p14="http://schemas.microsoft.com/office/powerpoint/2010/main" val="2127350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1922</TotalTime>
  <Words>1913</Words>
  <Application>Microsoft Macintosh PowerPoint</Application>
  <PresentationFormat>Widescreen</PresentationFormat>
  <Paragraphs>279</Paragraphs>
  <Slides>35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STXingkai</vt:lpstr>
      <vt:lpstr>Arial</vt:lpstr>
      <vt:lpstr>Calibri</vt:lpstr>
      <vt:lpstr>Calibri Light</vt:lpstr>
      <vt:lpstr>Symbol</vt:lpstr>
      <vt:lpstr>Office Theme</vt:lpstr>
      <vt:lpstr>        Cross Examination  in theory and in practice   Saul Holt KC  8 Petrie Terrace Chambers   May 2023</vt:lpstr>
      <vt:lpstr>PowerPoint Presentation</vt:lpstr>
      <vt:lpstr>PowerPoint Presentation</vt:lpstr>
      <vt:lpstr>PowerPoint Presentation</vt:lpstr>
      <vt:lpstr>Submissions</vt:lpstr>
      <vt:lpstr>                   Closing           Evidence</vt:lpstr>
      <vt:lpstr>PowerPoint Presentation</vt:lpstr>
      <vt:lpstr>Deciding how and who to XXN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Proposition last not first</vt:lpstr>
      <vt:lpstr>Closing Gates</vt:lpstr>
      <vt:lpstr>The basics</vt:lpstr>
      <vt:lpstr>PowerPoint Presentation</vt:lpstr>
      <vt:lpstr>PowerPoint Presentation</vt:lpstr>
      <vt:lpstr>Cross examining for a purpose</vt:lpstr>
      <vt:lpstr>Drug deal at the hunting club </vt:lpstr>
      <vt:lpstr>Police officer’s notes </vt:lpstr>
      <vt:lpstr>The defendant on the day</vt:lpstr>
      <vt:lpstr>PowerPoint Presentation</vt:lpstr>
      <vt:lpstr>Minimizing  risk (AKA Closing the gates)   Example 1 – Officer Jamieson</vt:lpstr>
      <vt:lpstr>This is Officer Jamieson</vt:lpstr>
      <vt:lpstr>Police Officer’s Notes </vt:lpstr>
      <vt:lpstr>Officer Jamieson’s Evidence</vt:lpstr>
      <vt:lpstr>Minimizing risk (AKA Closing the gates)   Example 2 – Lie to the Police</vt:lpstr>
      <vt:lpstr>Gary Singh’s interview with the Police</vt:lpstr>
      <vt:lpstr>Evidence of Michael Boeman </vt:lpstr>
      <vt:lpstr>Evidence in chief of Gary Singh</vt:lpstr>
      <vt:lpstr>Cross examining at a committal?</vt:lpstr>
      <vt:lpstr>Some Particular Issues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Clerk Petrie Terrace Chambers</dc:creator>
  <cp:lastModifiedBy>Saul Holt</cp:lastModifiedBy>
  <cp:revision>39</cp:revision>
  <dcterms:created xsi:type="dcterms:W3CDTF">2017-09-05T03:09:26Z</dcterms:created>
  <dcterms:modified xsi:type="dcterms:W3CDTF">2023-05-19T21:21:57Z</dcterms:modified>
</cp:coreProperties>
</file>